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56" r:id="rId2"/>
  </p:sldIdLst>
  <p:sldSz cx="9720263" cy="17640300"/>
  <p:notesSz cx="6797675" cy="9926638"/>
  <p:defaultTextStyle>
    <a:defPPr>
      <a:defRPr lang="en-US"/>
    </a:defPPr>
    <a:lvl1pPr marL="0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1pPr>
    <a:lvl2pPr marL="547237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2pPr>
    <a:lvl3pPr marL="1094475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3pPr>
    <a:lvl4pPr marL="164171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4pPr>
    <a:lvl5pPr marL="2188951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5pPr>
    <a:lvl6pPr marL="2736188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6pPr>
    <a:lvl7pPr marL="3283426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7pPr>
    <a:lvl8pPr marL="383066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8pPr>
    <a:lvl9pPr marL="4377902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B308"/>
    <a:srgbClr val="F87310"/>
    <a:srgbClr val="E5E270"/>
    <a:srgbClr val="144856"/>
    <a:srgbClr val="175A68"/>
    <a:srgbClr val="FE5E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9D1066-C007-4423-9CD0-71B9982C2E94}" v="71" dt="2025-08-26T13:54:12.7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000" autoAdjust="0"/>
    <p:restoredTop sz="95833" autoAdjust="0"/>
  </p:normalViewPr>
  <p:slideViewPr>
    <p:cSldViewPr snapToGrid="0">
      <p:cViewPr>
        <p:scale>
          <a:sx n="90" d="100"/>
          <a:sy n="90" d="100"/>
        </p:scale>
        <p:origin x="1579" y="-6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óisín Cox" userId="633c801c-9d5f-4a7d-917d-3755e303e475" providerId="ADAL" clId="{409D1066-C007-4423-9CD0-71B9982C2E94}"/>
    <pc:docChg chg="undo custSel modSld">
      <pc:chgData name="Róisín Cox" userId="633c801c-9d5f-4a7d-917d-3755e303e475" providerId="ADAL" clId="{409D1066-C007-4423-9CD0-71B9982C2E94}" dt="2025-08-26T13:54:12.766" v="1077" actId="1076"/>
      <pc:docMkLst>
        <pc:docMk/>
      </pc:docMkLst>
      <pc:sldChg chg="addSp delSp modSp mod">
        <pc:chgData name="Róisín Cox" userId="633c801c-9d5f-4a7d-917d-3755e303e475" providerId="ADAL" clId="{409D1066-C007-4423-9CD0-71B9982C2E94}" dt="2025-08-26T13:54:12.766" v="1077" actId="1076"/>
        <pc:sldMkLst>
          <pc:docMk/>
          <pc:sldMk cId="1074321042" sldId="256"/>
        </pc:sldMkLst>
        <pc:spChg chg="mod">
          <ac:chgData name="Róisín Cox" userId="633c801c-9d5f-4a7d-917d-3755e303e475" providerId="ADAL" clId="{409D1066-C007-4423-9CD0-71B9982C2E94}" dt="2025-08-26T12:55:34.246" v="314" actId="20577"/>
          <ac:spMkLst>
            <pc:docMk/>
            <pc:sldMk cId="1074321042" sldId="256"/>
            <ac:spMk id="2" creationId="{8CA9FEDC-1014-6783-36A9-AB616DEC9FE5}"/>
          </ac:spMkLst>
        </pc:spChg>
        <pc:spChg chg="mod">
          <ac:chgData name="Róisín Cox" userId="633c801c-9d5f-4a7d-917d-3755e303e475" providerId="ADAL" clId="{409D1066-C007-4423-9CD0-71B9982C2E94}" dt="2025-08-26T12:52:55.871" v="221"/>
          <ac:spMkLst>
            <pc:docMk/>
            <pc:sldMk cId="1074321042" sldId="256"/>
            <ac:spMk id="4" creationId="{5577E6DF-4EA3-D14D-8E13-28AB8D609DDE}"/>
          </ac:spMkLst>
        </pc:spChg>
        <pc:spChg chg="del">
          <ac:chgData name="Róisín Cox" userId="633c801c-9d5f-4a7d-917d-3755e303e475" providerId="ADAL" clId="{409D1066-C007-4423-9CD0-71B9982C2E94}" dt="2025-08-26T13:19:26.490" v="517" actId="478"/>
          <ac:spMkLst>
            <pc:docMk/>
            <pc:sldMk cId="1074321042" sldId="256"/>
            <ac:spMk id="8" creationId="{80D9C426-34BA-41AE-910F-6568BE560A77}"/>
          </ac:spMkLst>
        </pc:spChg>
        <pc:spChg chg="mod">
          <ac:chgData name="Róisín Cox" userId="633c801c-9d5f-4a7d-917d-3755e303e475" providerId="ADAL" clId="{409D1066-C007-4423-9CD0-71B9982C2E94}" dt="2025-08-26T13:48:05.858" v="997" actId="20577"/>
          <ac:spMkLst>
            <pc:docMk/>
            <pc:sldMk cId="1074321042" sldId="256"/>
            <ac:spMk id="9" creationId="{A14CD211-8184-6618-D3A3-A9C716F04BDB}"/>
          </ac:spMkLst>
        </pc:spChg>
        <pc:spChg chg="mod">
          <ac:chgData name="Róisín Cox" userId="633c801c-9d5f-4a7d-917d-3755e303e475" providerId="ADAL" clId="{409D1066-C007-4423-9CD0-71B9982C2E94}" dt="2025-08-26T13:48:26.022" v="1009" actId="1076"/>
          <ac:spMkLst>
            <pc:docMk/>
            <pc:sldMk cId="1074321042" sldId="256"/>
            <ac:spMk id="10" creationId="{CDCFAC2A-D53C-A231-6138-DBD5A5D5DA5B}"/>
          </ac:spMkLst>
        </pc:spChg>
        <pc:spChg chg="mod">
          <ac:chgData name="Róisín Cox" userId="633c801c-9d5f-4a7d-917d-3755e303e475" providerId="ADAL" clId="{409D1066-C007-4423-9CD0-71B9982C2E94}" dt="2025-08-26T13:52:58.921" v="1073" actId="1076"/>
          <ac:spMkLst>
            <pc:docMk/>
            <pc:sldMk cId="1074321042" sldId="256"/>
            <ac:spMk id="11" creationId="{FC52680E-676E-EA99-7A66-E2DF53CACCB2}"/>
          </ac:spMkLst>
        </pc:spChg>
        <pc:spChg chg="add mod">
          <ac:chgData name="Róisín Cox" userId="633c801c-9d5f-4a7d-917d-3755e303e475" providerId="ADAL" clId="{409D1066-C007-4423-9CD0-71B9982C2E94}" dt="2025-08-26T11:55:50.860" v="123" actId="21"/>
          <ac:spMkLst>
            <pc:docMk/>
            <pc:sldMk cId="1074321042" sldId="256"/>
            <ac:spMk id="12" creationId="{286BF3A7-AB1D-FCB1-B1B2-0FBD5AEF6307}"/>
          </ac:spMkLst>
        </pc:spChg>
        <pc:spChg chg="del">
          <ac:chgData name="Róisín Cox" userId="633c801c-9d5f-4a7d-917d-3755e303e475" providerId="ADAL" clId="{409D1066-C007-4423-9CD0-71B9982C2E94}" dt="2025-08-26T13:36:15.254" v="809" actId="478"/>
          <ac:spMkLst>
            <pc:docMk/>
            <pc:sldMk cId="1074321042" sldId="256"/>
            <ac:spMk id="16" creationId="{A5861DB7-FF56-4F0F-BB4B-2A7C0470B0AD}"/>
          </ac:spMkLst>
        </pc:spChg>
        <pc:spChg chg="mod">
          <ac:chgData name="Róisín Cox" userId="633c801c-9d5f-4a7d-917d-3755e303e475" providerId="ADAL" clId="{409D1066-C007-4423-9CD0-71B9982C2E94}" dt="2025-08-26T13:40:01.354" v="893" actId="1076"/>
          <ac:spMkLst>
            <pc:docMk/>
            <pc:sldMk cId="1074321042" sldId="256"/>
            <ac:spMk id="17" creationId="{6FD85816-7CA2-49DC-8D8F-0B1846583E44}"/>
          </ac:spMkLst>
        </pc:spChg>
        <pc:spChg chg="mod">
          <ac:chgData name="Róisín Cox" userId="633c801c-9d5f-4a7d-917d-3755e303e475" providerId="ADAL" clId="{409D1066-C007-4423-9CD0-71B9982C2E94}" dt="2025-08-26T13:39:45.315" v="889" actId="1076"/>
          <ac:spMkLst>
            <pc:docMk/>
            <pc:sldMk cId="1074321042" sldId="256"/>
            <ac:spMk id="18" creationId="{72CED7F6-8921-4BCC-8C12-E67DEB0C4793}"/>
          </ac:spMkLst>
        </pc:spChg>
        <pc:spChg chg="del">
          <ac:chgData name="Róisín Cox" userId="633c801c-9d5f-4a7d-917d-3755e303e475" providerId="ADAL" clId="{409D1066-C007-4423-9CD0-71B9982C2E94}" dt="2025-08-26T13:38:26.137" v="871" actId="478"/>
          <ac:spMkLst>
            <pc:docMk/>
            <pc:sldMk cId="1074321042" sldId="256"/>
            <ac:spMk id="21" creationId="{AE263F96-2756-4B0B-A2B9-3822F4C5635D}"/>
          </ac:spMkLst>
        </pc:spChg>
        <pc:spChg chg="mod">
          <ac:chgData name="Róisín Cox" userId="633c801c-9d5f-4a7d-917d-3755e303e475" providerId="ADAL" clId="{409D1066-C007-4423-9CD0-71B9982C2E94}" dt="2025-08-26T13:44:24.454" v="912" actId="20577"/>
          <ac:spMkLst>
            <pc:docMk/>
            <pc:sldMk cId="1074321042" sldId="256"/>
            <ac:spMk id="22" creationId="{64035A97-1A86-20F5-2EEF-C473B50DA8B1}"/>
          </ac:spMkLst>
        </pc:spChg>
        <pc:spChg chg="add mod">
          <ac:chgData name="Róisín Cox" userId="633c801c-9d5f-4a7d-917d-3755e303e475" providerId="ADAL" clId="{409D1066-C007-4423-9CD0-71B9982C2E94}" dt="2025-08-26T11:59:11.707" v="203" actId="1076"/>
          <ac:spMkLst>
            <pc:docMk/>
            <pc:sldMk cId="1074321042" sldId="256"/>
            <ac:spMk id="23" creationId="{43148EEE-4A92-0F05-9AF5-76D19768D325}"/>
          </ac:spMkLst>
        </pc:spChg>
        <pc:spChg chg="del">
          <ac:chgData name="Róisín Cox" userId="633c801c-9d5f-4a7d-917d-3755e303e475" providerId="ADAL" clId="{409D1066-C007-4423-9CD0-71B9982C2E94}" dt="2025-08-26T13:33:53.646" v="804" actId="478"/>
          <ac:spMkLst>
            <pc:docMk/>
            <pc:sldMk cId="1074321042" sldId="256"/>
            <ac:spMk id="25" creationId="{0D504D7F-77A2-4935-BE77-5D6EF3343299}"/>
          </ac:spMkLst>
        </pc:spChg>
        <pc:spChg chg="del">
          <ac:chgData name="Róisín Cox" userId="633c801c-9d5f-4a7d-917d-3755e303e475" providerId="ADAL" clId="{409D1066-C007-4423-9CD0-71B9982C2E94}" dt="2025-08-26T13:37:20.059" v="837" actId="478"/>
          <ac:spMkLst>
            <pc:docMk/>
            <pc:sldMk cId="1074321042" sldId="256"/>
            <ac:spMk id="26" creationId="{A9ACD848-2173-4D66-AA09-C25E54683371}"/>
          </ac:spMkLst>
        </pc:spChg>
        <pc:spChg chg="mod">
          <ac:chgData name="Róisín Cox" userId="633c801c-9d5f-4a7d-917d-3755e303e475" providerId="ADAL" clId="{409D1066-C007-4423-9CD0-71B9982C2E94}" dt="2025-08-26T13:47:18.471" v="986" actId="403"/>
          <ac:spMkLst>
            <pc:docMk/>
            <pc:sldMk cId="1074321042" sldId="256"/>
            <ac:spMk id="27" creationId="{CDDB4434-063D-4743-837B-4CDE2FE547E9}"/>
          </ac:spMkLst>
        </pc:spChg>
        <pc:spChg chg="del">
          <ac:chgData name="Róisín Cox" userId="633c801c-9d5f-4a7d-917d-3755e303e475" providerId="ADAL" clId="{409D1066-C007-4423-9CD0-71B9982C2E94}" dt="2025-08-26T13:37:58.938" v="866" actId="478"/>
          <ac:spMkLst>
            <pc:docMk/>
            <pc:sldMk cId="1074321042" sldId="256"/>
            <ac:spMk id="28" creationId="{2D7ED4C0-1D83-47CC-8F04-B6FB3C5608DB}"/>
          </ac:spMkLst>
        </pc:spChg>
        <pc:spChg chg="mod">
          <ac:chgData name="Róisín Cox" userId="633c801c-9d5f-4a7d-917d-3755e303e475" providerId="ADAL" clId="{409D1066-C007-4423-9CD0-71B9982C2E94}" dt="2025-08-26T13:47:25.987" v="987" actId="403"/>
          <ac:spMkLst>
            <pc:docMk/>
            <pc:sldMk cId="1074321042" sldId="256"/>
            <ac:spMk id="29" creationId="{1CC2F0C6-3FBD-4E73-A34B-622D94351068}"/>
          </ac:spMkLst>
        </pc:spChg>
        <pc:spChg chg="mod">
          <ac:chgData name="Róisín Cox" userId="633c801c-9d5f-4a7d-917d-3755e303e475" providerId="ADAL" clId="{409D1066-C007-4423-9CD0-71B9982C2E94}" dt="2025-08-26T13:51:53.381" v="1056" actId="1076"/>
          <ac:spMkLst>
            <pc:docMk/>
            <pc:sldMk cId="1074321042" sldId="256"/>
            <ac:spMk id="39" creationId="{23F906CA-C642-110F-16AC-802B81B19705}"/>
          </ac:spMkLst>
        </pc:spChg>
        <pc:spChg chg="mod">
          <ac:chgData name="Róisín Cox" userId="633c801c-9d5f-4a7d-917d-3755e303e475" providerId="ADAL" clId="{409D1066-C007-4423-9CD0-71B9982C2E94}" dt="2025-08-26T13:51:41.719" v="1053" actId="1076"/>
          <ac:spMkLst>
            <pc:docMk/>
            <pc:sldMk cId="1074321042" sldId="256"/>
            <ac:spMk id="40" creationId="{DEA5EE77-66B6-D710-163B-213474989F1A}"/>
          </ac:spMkLst>
        </pc:spChg>
        <pc:spChg chg="add mod">
          <ac:chgData name="Róisín Cox" userId="633c801c-9d5f-4a7d-917d-3755e303e475" providerId="ADAL" clId="{409D1066-C007-4423-9CD0-71B9982C2E94}" dt="2025-08-26T12:56:12.923" v="323" actId="21"/>
          <ac:spMkLst>
            <pc:docMk/>
            <pc:sldMk cId="1074321042" sldId="256"/>
            <ac:spMk id="45" creationId="{82B046BE-BC7B-057A-280D-96C36A6A3A08}"/>
          </ac:spMkLst>
        </pc:spChg>
        <pc:spChg chg="mod">
          <ac:chgData name="Róisín Cox" userId="633c801c-9d5f-4a7d-917d-3755e303e475" providerId="ADAL" clId="{409D1066-C007-4423-9CD0-71B9982C2E94}" dt="2025-08-26T11:51:52.070" v="36" actId="1076"/>
          <ac:spMkLst>
            <pc:docMk/>
            <pc:sldMk cId="1074321042" sldId="256"/>
            <ac:spMk id="65" creationId="{0257095A-D2C3-FE51-5D20-AC98EBE8CD6D}"/>
          </ac:spMkLst>
        </pc:spChg>
        <pc:spChg chg="add del mod">
          <ac:chgData name="Róisín Cox" userId="633c801c-9d5f-4a7d-917d-3755e303e475" providerId="ADAL" clId="{409D1066-C007-4423-9CD0-71B9982C2E94}" dt="2025-08-26T13:03:52.755" v="411"/>
          <ac:spMkLst>
            <pc:docMk/>
            <pc:sldMk cId="1074321042" sldId="256"/>
            <ac:spMk id="67" creationId="{DA525005-AE79-6E84-0E86-A77262C070C5}"/>
          </ac:spMkLst>
        </pc:spChg>
        <pc:spChg chg="add del mod">
          <ac:chgData name="Róisín Cox" userId="633c801c-9d5f-4a7d-917d-3755e303e475" providerId="ADAL" clId="{409D1066-C007-4423-9CD0-71B9982C2E94}" dt="2025-08-26T13:06:45.945" v="481"/>
          <ac:spMkLst>
            <pc:docMk/>
            <pc:sldMk cId="1074321042" sldId="256"/>
            <ac:spMk id="69" creationId="{CF895CA5-E27D-5BFA-FF5B-C1179CA68703}"/>
          </ac:spMkLst>
        </pc:spChg>
        <pc:spChg chg="mod">
          <ac:chgData name="Róisín Cox" userId="633c801c-9d5f-4a7d-917d-3755e303e475" providerId="ADAL" clId="{409D1066-C007-4423-9CD0-71B9982C2E94}" dt="2025-08-26T11:51:05.839" v="27" actId="1076"/>
          <ac:spMkLst>
            <pc:docMk/>
            <pc:sldMk cId="1074321042" sldId="256"/>
            <ac:spMk id="72" creationId="{F423CE9B-3B54-A3DC-F936-2EDEC9720951}"/>
          </ac:spMkLst>
        </pc:spChg>
        <pc:spChg chg="mod">
          <ac:chgData name="Róisín Cox" userId="633c801c-9d5f-4a7d-917d-3755e303e475" providerId="ADAL" clId="{409D1066-C007-4423-9CD0-71B9982C2E94}" dt="2025-08-26T11:51:09.630" v="28" actId="1076"/>
          <ac:spMkLst>
            <pc:docMk/>
            <pc:sldMk cId="1074321042" sldId="256"/>
            <ac:spMk id="76" creationId="{BB7E584B-FC3C-2D02-2D25-823F1EF1F5D5}"/>
          </ac:spMkLst>
        </pc:spChg>
        <pc:spChg chg="add mod">
          <ac:chgData name="Róisín Cox" userId="633c801c-9d5f-4a7d-917d-3755e303e475" providerId="ADAL" clId="{409D1066-C007-4423-9CD0-71B9982C2E94}" dt="2025-08-26T13:19:45.324" v="520" actId="1076"/>
          <ac:spMkLst>
            <pc:docMk/>
            <pc:sldMk cId="1074321042" sldId="256"/>
            <ac:spMk id="84" creationId="{8430DA9E-4517-8ECF-98DC-ADECD9BAF76F}"/>
          </ac:spMkLst>
        </pc:spChg>
        <pc:spChg chg="add mod">
          <ac:chgData name="Róisín Cox" userId="633c801c-9d5f-4a7d-917d-3755e303e475" providerId="ADAL" clId="{409D1066-C007-4423-9CD0-71B9982C2E94}" dt="2025-08-26T13:21:23.358" v="588" actId="1076"/>
          <ac:spMkLst>
            <pc:docMk/>
            <pc:sldMk cId="1074321042" sldId="256"/>
            <ac:spMk id="87" creationId="{FC3602B6-D5D4-146E-5CDC-6AA52C8CD79A}"/>
          </ac:spMkLst>
        </pc:spChg>
        <pc:spChg chg="add mod">
          <ac:chgData name="Róisín Cox" userId="633c801c-9d5f-4a7d-917d-3755e303e475" providerId="ADAL" clId="{409D1066-C007-4423-9CD0-71B9982C2E94}" dt="2025-08-26T13:22:20.474" v="602" actId="1076"/>
          <ac:spMkLst>
            <pc:docMk/>
            <pc:sldMk cId="1074321042" sldId="256"/>
            <ac:spMk id="92" creationId="{DC130424-1C0B-F8E8-C442-5A56D78C089F}"/>
          </ac:spMkLst>
        </pc:spChg>
        <pc:spChg chg="add mod">
          <ac:chgData name="Róisín Cox" userId="633c801c-9d5f-4a7d-917d-3755e303e475" providerId="ADAL" clId="{409D1066-C007-4423-9CD0-71B9982C2E94}" dt="2025-08-26T13:23:27.573" v="608" actId="1076"/>
          <ac:spMkLst>
            <pc:docMk/>
            <pc:sldMk cId="1074321042" sldId="256"/>
            <ac:spMk id="93" creationId="{A5C6D518-9E7A-BD53-33AD-4ABE8EEB621B}"/>
          </ac:spMkLst>
        </pc:spChg>
        <pc:spChg chg="add mod">
          <ac:chgData name="Róisín Cox" userId="633c801c-9d5f-4a7d-917d-3755e303e475" providerId="ADAL" clId="{409D1066-C007-4423-9CD0-71B9982C2E94}" dt="2025-08-26T13:24:37.123" v="648" actId="1076"/>
          <ac:spMkLst>
            <pc:docMk/>
            <pc:sldMk cId="1074321042" sldId="256"/>
            <ac:spMk id="96" creationId="{98F9EB25-A274-FF1A-8021-4C3FBCC30E7F}"/>
          </ac:spMkLst>
        </pc:spChg>
        <pc:spChg chg="add mod">
          <ac:chgData name="Róisín Cox" userId="633c801c-9d5f-4a7d-917d-3755e303e475" providerId="ADAL" clId="{409D1066-C007-4423-9CD0-71B9982C2E94}" dt="2025-08-26T13:25:01.703" v="657" actId="20577"/>
          <ac:spMkLst>
            <pc:docMk/>
            <pc:sldMk cId="1074321042" sldId="256"/>
            <ac:spMk id="97" creationId="{0EAE8851-4EE1-8184-3A8A-964230942B3F}"/>
          </ac:spMkLst>
        </pc:spChg>
        <pc:spChg chg="add mod">
          <ac:chgData name="Róisín Cox" userId="633c801c-9d5f-4a7d-917d-3755e303e475" providerId="ADAL" clId="{409D1066-C007-4423-9CD0-71B9982C2E94}" dt="2025-08-26T13:26:51.748" v="705" actId="1076"/>
          <ac:spMkLst>
            <pc:docMk/>
            <pc:sldMk cId="1074321042" sldId="256"/>
            <ac:spMk id="99" creationId="{F88DD54E-677C-C23F-220C-57896A3EC239}"/>
          </ac:spMkLst>
        </pc:spChg>
        <pc:spChg chg="add mod">
          <ac:chgData name="Róisín Cox" userId="633c801c-9d5f-4a7d-917d-3755e303e475" providerId="ADAL" clId="{409D1066-C007-4423-9CD0-71B9982C2E94}" dt="2025-08-26T13:34:11.821" v="806" actId="1076"/>
          <ac:spMkLst>
            <pc:docMk/>
            <pc:sldMk cId="1074321042" sldId="256"/>
            <ac:spMk id="105" creationId="{90C7C310-7977-F25B-8092-A297501653D0}"/>
          </ac:spMkLst>
        </pc:spChg>
        <pc:spChg chg="add mod">
          <ac:chgData name="Róisín Cox" userId="633c801c-9d5f-4a7d-917d-3755e303e475" providerId="ADAL" clId="{409D1066-C007-4423-9CD0-71B9982C2E94}" dt="2025-08-26T13:39:34.469" v="886" actId="1076"/>
          <ac:spMkLst>
            <pc:docMk/>
            <pc:sldMk cId="1074321042" sldId="256"/>
            <ac:spMk id="107" creationId="{89E651C6-9EEB-2BA9-8346-6E79546C8319}"/>
          </ac:spMkLst>
        </pc:spChg>
        <pc:spChg chg="add mod">
          <ac:chgData name="Róisín Cox" userId="633c801c-9d5f-4a7d-917d-3755e303e475" providerId="ADAL" clId="{409D1066-C007-4423-9CD0-71B9982C2E94}" dt="2025-08-26T13:39:28.038" v="884" actId="1076"/>
          <ac:spMkLst>
            <pc:docMk/>
            <pc:sldMk cId="1074321042" sldId="256"/>
            <ac:spMk id="109" creationId="{97F1CE70-CC11-DFCD-C530-722AAD69C6BA}"/>
          </ac:spMkLst>
        </pc:spChg>
        <pc:spChg chg="add mod">
          <ac:chgData name="Róisín Cox" userId="633c801c-9d5f-4a7d-917d-3755e303e475" providerId="ADAL" clId="{409D1066-C007-4423-9CD0-71B9982C2E94}" dt="2025-08-26T13:39:12.926" v="879" actId="1076"/>
          <ac:spMkLst>
            <pc:docMk/>
            <pc:sldMk cId="1074321042" sldId="256"/>
            <ac:spMk id="110" creationId="{5516B7F3-3A15-401C-354E-EC6CD2039B05}"/>
          </ac:spMkLst>
        </pc:spChg>
        <pc:spChg chg="add mod">
          <ac:chgData name="Róisín Cox" userId="633c801c-9d5f-4a7d-917d-3755e303e475" providerId="ADAL" clId="{409D1066-C007-4423-9CD0-71B9982C2E94}" dt="2025-08-26T13:39:05.002" v="877" actId="1076"/>
          <ac:spMkLst>
            <pc:docMk/>
            <pc:sldMk cId="1074321042" sldId="256"/>
            <ac:spMk id="112" creationId="{F12D7B3B-BF3D-8DE7-A29B-F1367846603B}"/>
          </ac:spMkLst>
        </pc:spChg>
        <pc:spChg chg="mod">
          <ac:chgData name="Róisín Cox" userId="633c801c-9d5f-4a7d-917d-3755e303e475" providerId="ADAL" clId="{409D1066-C007-4423-9CD0-71B9982C2E94}" dt="2025-08-26T13:18:46.437" v="509" actId="1076"/>
          <ac:spMkLst>
            <pc:docMk/>
            <pc:sldMk cId="1074321042" sldId="256"/>
            <ac:spMk id="114" creationId="{361D24CC-941E-4C47-B0EC-E144352A4A74}"/>
          </ac:spMkLst>
        </pc:spChg>
        <pc:spChg chg="add del mod">
          <ac:chgData name="Róisín Cox" userId="633c801c-9d5f-4a7d-917d-3755e303e475" providerId="ADAL" clId="{409D1066-C007-4423-9CD0-71B9982C2E94}" dt="2025-08-26T13:47:41.398" v="989"/>
          <ac:spMkLst>
            <pc:docMk/>
            <pc:sldMk cId="1074321042" sldId="256"/>
            <ac:spMk id="121" creationId="{4C28372E-493C-B3AA-4369-28EDA8469EC8}"/>
          </ac:spMkLst>
        </pc:spChg>
        <pc:spChg chg="add del mod">
          <ac:chgData name="Róisín Cox" userId="633c801c-9d5f-4a7d-917d-3755e303e475" providerId="ADAL" clId="{409D1066-C007-4423-9CD0-71B9982C2E94}" dt="2025-08-26T13:51:26.444" v="1051"/>
          <ac:spMkLst>
            <pc:docMk/>
            <pc:sldMk cId="1074321042" sldId="256"/>
            <ac:spMk id="123" creationId="{8B8B1138-1A1C-2206-CF63-772D6A93322E}"/>
          </ac:spMkLst>
        </pc:spChg>
        <pc:spChg chg="add del">
          <ac:chgData name="Róisín Cox" userId="633c801c-9d5f-4a7d-917d-3755e303e475" providerId="ADAL" clId="{409D1066-C007-4423-9CD0-71B9982C2E94}" dt="2025-08-26T13:48:58.932" v="1024" actId="22"/>
          <ac:spMkLst>
            <pc:docMk/>
            <pc:sldMk cId="1074321042" sldId="256"/>
            <ac:spMk id="125" creationId="{6FE9365D-8C6A-77C2-6C90-9716F53E7732}"/>
          </ac:spMkLst>
        </pc:spChg>
        <pc:spChg chg="mod">
          <ac:chgData name="Róisín Cox" userId="633c801c-9d5f-4a7d-917d-3755e303e475" providerId="ADAL" clId="{409D1066-C007-4423-9CD0-71B9982C2E94}" dt="2025-08-26T13:21:25.739" v="589" actId="1076"/>
          <ac:spMkLst>
            <pc:docMk/>
            <pc:sldMk cId="1074321042" sldId="256"/>
            <ac:spMk id="132" creationId="{2ABDDAA7-1330-5846-8957-036F466F9A01}"/>
          </ac:spMkLst>
        </pc:spChg>
        <pc:spChg chg="mod">
          <ac:chgData name="Róisín Cox" userId="633c801c-9d5f-4a7d-917d-3755e303e475" providerId="ADAL" clId="{409D1066-C007-4423-9CD0-71B9982C2E94}" dt="2025-08-26T13:06:59.738" v="483" actId="1076"/>
          <ac:spMkLst>
            <pc:docMk/>
            <pc:sldMk cId="1074321042" sldId="256"/>
            <ac:spMk id="133" creationId="{8EE221F3-E29A-7E44-BA3E-4DDEF353168D}"/>
          </ac:spMkLst>
        </pc:spChg>
        <pc:spChg chg="mod">
          <ac:chgData name="Róisín Cox" userId="633c801c-9d5f-4a7d-917d-3755e303e475" providerId="ADAL" clId="{409D1066-C007-4423-9CD0-71B9982C2E94}" dt="2025-08-26T13:38:51.553" v="875" actId="1076"/>
          <ac:spMkLst>
            <pc:docMk/>
            <pc:sldMk cId="1074321042" sldId="256"/>
            <ac:spMk id="141" creationId="{4ED9223C-B305-724C-860B-8788F8ED72BC}"/>
          </ac:spMkLst>
        </pc:spChg>
        <pc:spChg chg="mod">
          <ac:chgData name="Róisín Cox" userId="633c801c-9d5f-4a7d-917d-3755e303e475" providerId="ADAL" clId="{409D1066-C007-4423-9CD0-71B9982C2E94}" dt="2025-08-26T13:52:48.404" v="1070" actId="1076"/>
          <ac:spMkLst>
            <pc:docMk/>
            <pc:sldMk cId="1074321042" sldId="256"/>
            <ac:spMk id="189" creationId="{00000000-0000-0000-0000-000000000000}"/>
          </ac:spMkLst>
        </pc:spChg>
        <pc:spChg chg="mod">
          <ac:chgData name="Róisín Cox" userId="633c801c-9d5f-4a7d-917d-3755e303e475" providerId="ADAL" clId="{409D1066-C007-4423-9CD0-71B9982C2E94}" dt="2025-08-26T13:52:13.518" v="1061" actId="1076"/>
          <ac:spMkLst>
            <pc:docMk/>
            <pc:sldMk cId="1074321042" sldId="256"/>
            <ac:spMk id="190" creationId="{00000000-0000-0000-0000-000000000000}"/>
          </ac:spMkLst>
        </pc:spChg>
        <pc:spChg chg="del">
          <ac:chgData name="Róisín Cox" userId="633c801c-9d5f-4a7d-917d-3755e303e475" providerId="ADAL" clId="{409D1066-C007-4423-9CD0-71B9982C2E94}" dt="2025-08-26T11:50:59.646" v="26" actId="478"/>
          <ac:spMkLst>
            <pc:docMk/>
            <pc:sldMk cId="1074321042" sldId="256"/>
            <ac:spMk id="193" creationId="{00000000-0000-0000-0000-000000000000}"/>
          </ac:spMkLst>
        </pc:spChg>
        <pc:spChg chg="mod">
          <ac:chgData name="Róisín Cox" userId="633c801c-9d5f-4a7d-917d-3755e303e475" providerId="ADAL" clId="{409D1066-C007-4423-9CD0-71B9982C2E94}" dt="2025-08-26T11:52:31.853" v="63" actId="20577"/>
          <ac:spMkLst>
            <pc:docMk/>
            <pc:sldMk cId="1074321042" sldId="256"/>
            <ac:spMk id="203" creationId="{00000000-0000-0000-0000-000000000000}"/>
          </ac:spMkLst>
        </pc:spChg>
        <pc:spChg chg="del">
          <ac:chgData name="Róisín Cox" userId="633c801c-9d5f-4a7d-917d-3755e303e475" providerId="ADAL" clId="{409D1066-C007-4423-9CD0-71B9982C2E94}" dt="2025-08-26T11:50:56.662" v="25" actId="478"/>
          <ac:spMkLst>
            <pc:docMk/>
            <pc:sldMk cId="1074321042" sldId="256"/>
            <ac:spMk id="227" creationId="{00000000-0000-0000-0000-000000000000}"/>
          </ac:spMkLst>
        </pc:spChg>
        <pc:spChg chg="mod">
          <ac:chgData name="Róisín Cox" userId="633c801c-9d5f-4a7d-917d-3755e303e475" providerId="ADAL" clId="{409D1066-C007-4423-9CD0-71B9982C2E94}" dt="2025-08-26T11:53:05.462" v="92" actId="20577"/>
          <ac:spMkLst>
            <pc:docMk/>
            <pc:sldMk cId="1074321042" sldId="256"/>
            <ac:spMk id="232" creationId="{00000000-0000-0000-0000-000000000000}"/>
          </ac:spMkLst>
        </pc:spChg>
        <pc:spChg chg="mod">
          <ac:chgData name="Róisín Cox" userId="633c801c-9d5f-4a7d-917d-3755e303e475" providerId="ADAL" clId="{409D1066-C007-4423-9CD0-71B9982C2E94}" dt="2025-08-26T11:57:54.704" v="187" actId="1076"/>
          <ac:spMkLst>
            <pc:docMk/>
            <pc:sldMk cId="1074321042" sldId="256"/>
            <ac:spMk id="242" creationId="{00000000-0000-0000-0000-000000000000}"/>
          </ac:spMkLst>
        </pc:spChg>
        <pc:spChg chg="mod">
          <ac:chgData name="Róisín Cox" userId="633c801c-9d5f-4a7d-917d-3755e303e475" providerId="ADAL" clId="{409D1066-C007-4423-9CD0-71B9982C2E94}" dt="2025-08-26T11:59:47.265" v="209" actId="1076"/>
          <ac:spMkLst>
            <pc:docMk/>
            <pc:sldMk cId="1074321042" sldId="256"/>
            <ac:spMk id="244" creationId="{00000000-0000-0000-0000-000000000000}"/>
          </ac:spMkLst>
        </pc:spChg>
        <pc:spChg chg="mod">
          <ac:chgData name="Róisín Cox" userId="633c801c-9d5f-4a7d-917d-3755e303e475" providerId="ADAL" clId="{409D1066-C007-4423-9CD0-71B9982C2E94}" dt="2025-08-26T11:58:28.796" v="192" actId="1076"/>
          <ac:spMkLst>
            <pc:docMk/>
            <pc:sldMk cId="1074321042" sldId="256"/>
            <ac:spMk id="245" creationId="{00000000-0000-0000-0000-000000000000}"/>
          </ac:spMkLst>
        </pc:spChg>
        <pc:spChg chg="mod">
          <ac:chgData name="Róisín Cox" userId="633c801c-9d5f-4a7d-917d-3755e303e475" providerId="ADAL" clId="{409D1066-C007-4423-9CD0-71B9982C2E94}" dt="2025-08-26T11:58:56.205" v="199" actId="1076"/>
          <ac:spMkLst>
            <pc:docMk/>
            <pc:sldMk cId="1074321042" sldId="256"/>
            <ac:spMk id="256" creationId="{00000000-0000-0000-0000-000000000000}"/>
          </ac:spMkLst>
        </pc:spChg>
        <pc:spChg chg="mod">
          <ac:chgData name="Róisín Cox" userId="633c801c-9d5f-4a7d-917d-3755e303e475" providerId="ADAL" clId="{409D1066-C007-4423-9CD0-71B9982C2E94}" dt="2025-08-26T13:07:03.358" v="484" actId="1076"/>
          <ac:spMkLst>
            <pc:docMk/>
            <pc:sldMk cId="1074321042" sldId="256"/>
            <ac:spMk id="264" creationId="{B5D7950F-41CB-4C6A-81CD-9275555FBE71}"/>
          </ac:spMkLst>
        </pc:spChg>
        <pc:spChg chg="mod">
          <ac:chgData name="Róisín Cox" userId="633c801c-9d5f-4a7d-917d-3755e303e475" providerId="ADAL" clId="{409D1066-C007-4423-9CD0-71B9982C2E94}" dt="2025-08-26T13:38:58.281" v="876" actId="1076"/>
          <ac:spMkLst>
            <pc:docMk/>
            <pc:sldMk cId="1074321042" sldId="256"/>
            <ac:spMk id="269" creationId="{F8CE2E5E-D8AB-4888-B66C-6A0DB2DCB1EF}"/>
          </ac:spMkLst>
        </pc:spChg>
        <pc:spChg chg="mod">
          <ac:chgData name="Róisín Cox" userId="633c801c-9d5f-4a7d-917d-3755e303e475" providerId="ADAL" clId="{409D1066-C007-4423-9CD0-71B9982C2E94}" dt="2025-08-26T13:18:58.770" v="512" actId="1076"/>
          <ac:spMkLst>
            <pc:docMk/>
            <pc:sldMk cId="1074321042" sldId="256"/>
            <ac:spMk id="270" creationId="{28BB32D9-26FB-4924-A37B-FF5E7A7378AB}"/>
          </ac:spMkLst>
        </pc:spChg>
        <pc:spChg chg="mod">
          <ac:chgData name="Róisín Cox" userId="633c801c-9d5f-4a7d-917d-3755e303e475" providerId="ADAL" clId="{409D1066-C007-4423-9CD0-71B9982C2E94}" dt="2025-08-26T13:51:37.233" v="1052" actId="1076"/>
          <ac:spMkLst>
            <pc:docMk/>
            <pc:sldMk cId="1074321042" sldId="256"/>
            <ac:spMk id="271" creationId="{001D89D9-BC1C-4F79-996E-97A021FF0443}"/>
          </ac:spMkLst>
        </pc:spChg>
        <pc:spChg chg="add del mod">
          <ac:chgData name="Róisín Cox" userId="633c801c-9d5f-4a7d-917d-3755e303e475" providerId="ADAL" clId="{409D1066-C007-4423-9CD0-71B9982C2E94}" dt="2025-08-26T13:40:11.463" v="895" actId="1076"/>
          <ac:spMkLst>
            <pc:docMk/>
            <pc:sldMk cId="1074321042" sldId="256"/>
            <ac:spMk id="273" creationId="{D0E7B3E2-75F5-43D4-B77B-1DD2F4B7A7A9}"/>
          </ac:spMkLst>
        </pc:spChg>
        <pc:spChg chg="mod">
          <ac:chgData name="Róisín Cox" userId="633c801c-9d5f-4a7d-917d-3755e303e475" providerId="ADAL" clId="{409D1066-C007-4423-9CD0-71B9982C2E94}" dt="2025-08-26T13:33:23.512" v="800" actId="1076"/>
          <ac:spMkLst>
            <pc:docMk/>
            <pc:sldMk cId="1074321042" sldId="256"/>
            <ac:spMk id="275" creationId="{E824E9E0-3377-447E-B81A-F9F22E035F66}"/>
          </ac:spMkLst>
        </pc:spChg>
        <pc:spChg chg="mod">
          <ac:chgData name="Róisín Cox" userId="633c801c-9d5f-4a7d-917d-3755e303e475" providerId="ADAL" clId="{409D1066-C007-4423-9CD0-71B9982C2E94}" dt="2025-08-26T13:45:25.186" v="930" actId="20577"/>
          <ac:spMkLst>
            <pc:docMk/>
            <pc:sldMk cId="1074321042" sldId="256"/>
            <ac:spMk id="279" creationId="{A0240178-ED28-4DE9-BF7E-A259193ABF57}"/>
          </ac:spMkLst>
        </pc:spChg>
        <pc:spChg chg="mod">
          <ac:chgData name="Róisín Cox" userId="633c801c-9d5f-4a7d-917d-3755e303e475" providerId="ADAL" clId="{409D1066-C007-4423-9CD0-71B9982C2E94}" dt="2025-08-26T13:44:09.516" v="908" actId="20577"/>
          <ac:spMkLst>
            <pc:docMk/>
            <pc:sldMk cId="1074321042" sldId="256"/>
            <ac:spMk id="280" creationId="{ED9F67E8-AB2C-4245-A004-39C8F54A7A53}"/>
          </ac:spMkLst>
        </pc:spChg>
        <pc:spChg chg="del">
          <ac:chgData name="Róisín Cox" userId="633c801c-9d5f-4a7d-917d-3755e303e475" providerId="ADAL" clId="{409D1066-C007-4423-9CD0-71B9982C2E94}" dt="2025-08-26T13:20:58.548" v="568" actId="478"/>
          <ac:spMkLst>
            <pc:docMk/>
            <pc:sldMk cId="1074321042" sldId="256"/>
            <ac:spMk id="281" creationId="{2C7E9F5B-496A-44F4-9FC9-4D76B8E7D45E}"/>
          </ac:spMkLst>
        </pc:spChg>
        <pc:spChg chg="mod">
          <ac:chgData name="Róisín Cox" userId="633c801c-9d5f-4a7d-917d-3755e303e475" providerId="ADAL" clId="{409D1066-C007-4423-9CD0-71B9982C2E94}" dt="2025-08-26T13:27:04.191" v="706" actId="1076"/>
          <ac:spMkLst>
            <pc:docMk/>
            <pc:sldMk cId="1074321042" sldId="256"/>
            <ac:spMk id="282" creationId="{61086A44-728E-4E71-B088-BF35FDA35FDA}"/>
          </ac:spMkLst>
        </pc:spChg>
        <pc:spChg chg="mod">
          <ac:chgData name="Róisín Cox" userId="633c801c-9d5f-4a7d-917d-3755e303e475" providerId="ADAL" clId="{409D1066-C007-4423-9CD0-71B9982C2E94}" dt="2025-08-26T11:51:56.629" v="37" actId="1076"/>
          <ac:spMkLst>
            <pc:docMk/>
            <pc:sldMk cId="1074321042" sldId="256"/>
            <ac:spMk id="284" creationId="{5F73B12D-C12E-4DEB-99FE-58D45BCAB4C3}"/>
          </ac:spMkLst>
        </pc:spChg>
        <pc:spChg chg="mod">
          <ac:chgData name="Róisín Cox" userId="633c801c-9d5f-4a7d-917d-3755e303e475" providerId="ADAL" clId="{409D1066-C007-4423-9CD0-71B9982C2E94}" dt="2025-08-26T11:52:47.883" v="84" actId="20577"/>
          <ac:spMkLst>
            <pc:docMk/>
            <pc:sldMk cId="1074321042" sldId="256"/>
            <ac:spMk id="286" creationId="{E5A61998-D2A2-4D18-9DD3-27828CCF05D5}"/>
          </ac:spMkLst>
        </pc:spChg>
        <pc:spChg chg="mod">
          <ac:chgData name="Róisín Cox" userId="633c801c-9d5f-4a7d-917d-3755e303e475" providerId="ADAL" clId="{409D1066-C007-4423-9CD0-71B9982C2E94}" dt="2025-08-26T13:18:11.125" v="503" actId="1076"/>
          <ac:spMkLst>
            <pc:docMk/>
            <pc:sldMk cId="1074321042" sldId="256"/>
            <ac:spMk id="290" creationId="{5E475C19-C293-4547-832A-4C4EAFE1F7AE}"/>
          </ac:spMkLst>
        </pc:spChg>
        <pc:spChg chg="mod">
          <ac:chgData name="Róisín Cox" userId="633c801c-9d5f-4a7d-917d-3755e303e475" providerId="ADAL" clId="{409D1066-C007-4423-9CD0-71B9982C2E94}" dt="2025-08-26T13:46:50.960" v="981" actId="20577"/>
          <ac:spMkLst>
            <pc:docMk/>
            <pc:sldMk cId="1074321042" sldId="256"/>
            <ac:spMk id="292" creationId="{BE7A3017-0E31-472F-89C7-5550C6D8120A}"/>
          </ac:spMkLst>
        </pc:spChg>
        <pc:spChg chg="mod">
          <ac:chgData name="Róisín Cox" userId="633c801c-9d5f-4a7d-917d-3755e303e475" providerId="ADAL" clId="{409D1066-C007-4423-9CD0-71B9982C2E94}" dt="2025-08-26T13:21:59.402" v="595" actId="6549"/>
          <ac:spMkLst>
            <pc:docMk/>
            <pc:sldMk cId="1074321042" sldId="256"/>
            <ac:spMk id="310" creationId="{00000000-0000-0000-0000-000000000000}"/>
          </ac:spMkLst>
        </pc:spChg>
        <pc:spChg chg="del">
          <ac:chgData name="Róisín Cox" userId="633c801c-9d5f-4a7d-917d-3755e303e475" providerId="ADAL" clId="{409D1066-C007-4423-9CD0-71B9982C2E94}" dt="2025-08-26T13:23:15.116" v="605" actId="478"/>
          <ac:spMkLst>
            <pc:docMk/>
            <pc:sldMk cId="1074321042" sldId="256"/>
            <ac:spMk id="317" creationId="{00000000-0000-0000-0000-000000000000}"/>
          </ac:spMkLst>
        </pc:spChg>
        <pc:spChg chg="mod">
          <ac:chgData name="Róisín Cox" userId="633c801c-9d5f-4a7d-917d-3755e303e475" providerId="ADAL" clId="{409D1066-C007-4423-9CD0-71B9982C2E94}" dt="2025-08-26T11:51:45.297" v="34" actId="1076"/>
          <ac:spMkLst>
            <pc:docMk/>
            <pc:sldMk cId="1074321042" sldId="256"/>
            <ac:spMk id="329" creationId="{BCF1F334-8E05-4A8A-8DC3-174472DD2692}"/>
          </ac:spMkLst>
        </pc:spChg>
        <pc:spChg chg="mod">
          <ac:chgData name="Róisín Cox" userId="633c801c-9d5f-4a7d-917d-3755e303e475" providerId="ADAL" clId="{409D1066-C007-4423-9CD0-71B9982C2E94}" dt="2025-08-26T11:51:34.526" v="31" actId="1076"/>
          <ac:spMkLst>
            <pc:docMk/>
            <pc:sldMk cId="1074321042" sldId="256"/>
            <ac:spMk id="330" creationId="{C911FEA6-A57D-4C3F-B6F1-B782750C1869}"/>
          </ac:spMkLst>
        </pc:spChg>
        <pc:spChg chg="mod">
          <ac:chgData name="Róisín Cox" userId="633c801c-9d5f-4a7d-917d-3755e303e475" providerId="ADAL" clId="{409D1066-C007-4423-9CD0-71B9982C2E94}" dt="2025-08-26T11:59:15.574" v="204" actId="1076"/>
          <ac:spMkLst>
            <pc:docMk/>
            <pc:sldMk cId="1074321042" sldId="256"/>
            <ac:spMk id="339" creationId="{B7C7C9CB-F484-4E77-B84D-9ED8C827182F}"/>
          </ac:spMkLst>
        </pc:spChg>
        <pc:spChg chg="del">
          <ac:chgData name="Róisín Cox" userId="633c801c-9d5f-4a7d-917d-3755e303e475" providerId="ADAL" clId="{409D1066-C007-4423-9CD0-71B9982C2E94}" dt="2025-08-26T11:59:06.055" v="202" actId="478"/>
          <ac:spMkLst>
            <pc:docMk/>
            <pc:sldMk cId="1074321042" sldId="256"/>
            <ac:spMk id="340" creationId="{642FB460-B26C-4A86-82AC-621A2AD1CCC8}"/>
          </ac:spMkLst>
        </pc:spChg>
        <pc:spChg chg="mod">
          <ac:chgData name="Róisín Cox" userId="633c801c-9d5f-4a7d-917d-3755e303e475" providerId="ADAL" clId="{409D1066-C007-4423-9CD0-71B9982C2E94}" dt="2025-08-26T11:59:24.359" v="205" actId="1076"/>
          <ac:spMkLst>
            <pc:docMk/>
            <pc:sldMk cId="1074321042" sldId="256"/>
            <ac:spMk id="352" creationId="{BF108E91-E87D-4B1D-A5F5-AE54F1B9D83D}"/>
          </ac:spMkLst>
        </pc:spChg>
        <pc:spChg chg="mod">
          <ac:chgData name="Róisín Cox" userId="633c801c-9d5f-4a7d-917d-3755e303e475" providerId="ADAL" clId="{409D1066-C007-4423-9CD0-71B9982C2E94}" dt="2025-08-26T12:53:52.860" v="240" actId="122"/>
          <ac:spMkLst>
            <pc:docMk/>
            <pc:sldMk cId="1074321042" sldId="256"/>
            <ac:spMk id="449" creationId="{32C91337-0616-48C4-BA5C-FE3561B97EBD}"/>
          </ac:spMkLst>
        </pc:spChg>
        <pc:spChg chg="del">
          <ac:chgData name="Róisín Cox" userId="633c801c-9d5f-4a7d-917d-3755e303e475" providerId="ADAL" clId="{409D1066-C007-4423-9CD0-71B9982C2E94}" dt="2025-08-26T13:38:29.604" v="872" actId="478"/>
          <ac:spMkLst>
            <pc:docMk/>
            <pc:sldMk cId="1074321042" sldId="256"/>
            <ac:spMk id="450" creationId="{76C885EE-09D9-493E-8E56-0785E5EA2EBC}"/>
          </ac:spMkLst>
        </pc:spChg>
        <pc:spChg chg="mod">
          <ac:chgData name="Róisín Cox" userId="633c801c-9d5f-4a7d-917d-3755e303e475" providerId="ADAL" clId="{409D1066-C007-4423-9CD0-71B9982C2E94}" dt="2025-08-26T13:28:57.555" v="710" actId="1076"/>
          <ac:spMkLst>
            <pc:docMk/>
            <pc:sldMk cId="1074321042" sldId="256"/>
            <ac:spMk id="451" creationId="{E19E015F-77C5-45F0-997A-90509D6D18B0}"/>
          </ac:spMkLst>
        </pc:spChg>
        <pc:spChg chg="mod">
          <ac:chgData name="Róisín Cox" userId="633c801c-9d5f-4a7d-917d-3755e303e475" providerId="ADAL" clId="{409D1066-C007-4423-9CD0-71B9982C2E94}" dt="2025-08-26T12:53:19.139" v="227" actId="20577"/>
          <ac:spMkLst>
            <pc:docMk/>
            <pc:sldMk cId="1074321042" sldId="256"/>
            <ac:spMk id="453" creationId="{7F0C1F5D-A2E4-4977-A398-F04F77E84AAE}"/>
          </ac:spMkLst>
        </pc:spChg>
        <pc:spChg chg="mod">
          <ac:chgData name="Róisín Cox" userId="633c801c-9d5f-4a7d-917d-3755e303e475" providerId="ADAL" clId="{409D1066-C007-4423-9CD0-71B9982C2E94}" dt="2025-08-26T13:21:39.200" v="592" actId="1076"/>
          <ac:spMkLst>
            <pc:docMk/>
            <pc:sldMk cId="1074321042" sldId="256"/>
            <ac:spMk id="454" creationId="{2DA9BF8E-3A1E-44AF-B8A2-ED9F4B9C2ACA}"/>
          </ac:spMkLst>
        </pc:spChg>
        <pc:spChg chg="mod">
          <ac:chgData name="Róisín Cox" userId="633c801c-9d5f-4a7d-917d-3755e303e475" providerId="ADAL" clId="{409D1066-C007-4423-9CD0-71B9982C2E94}" dt="2025-08-26T12:54:41.394" v="282" actId="1076"/>
          <ac:spMkLst>
            <pc:docMk/>
            <pc:sldMk cId="1074321042" sldId="256"/>
            <ac:spMk id="456" creationId="{1629A73D-84F9-457F-AFDD-609AB6704358}"/>
          </ac:spMkLst>
        </pc:spChg>
        <pc:spChg chg="mod">
          <ac:chgData name="Róisín Cox" userId="633c801c-9d5f-4a7d-917d-3755e303e475" providerId="ADAL" clId="{409D1066-C007-4423-9CD0-71B9982C2E94}" dt="2025-08-26T12:55:19.837" v="303" actId="20577"/>
          <ac:spMkLst>
            <pc:docMk/>
            <pc:sldMk cId="1074321042" sldId="256"/>
            <ac:spMk id="457" creationId="{6697B1F0-562E-4008-A60E-7965AE1B7BF7}"/>
          </ac:spMkLst>
        </pc:spChg>
        <pc:spChg chg="mod">
          <ac:chgData name="Róisín Cox" userId="633c801c-9d5f-4a7d-917d-3755e303e475" providerId="ADAL" clId="{409D1066-C007-4423-9CD0-71B9982C2E94}" dt="2025-08-26T13:07:41.919" v="493" actId="1076"/>
          <ac:spMkLst>
            <pc:docMk/>
            <pc:sldMk cId="1074321042" sldId="256"/>
            <ac:spMk id="458" creationId="{897F21AA-0F34-416A-A05B-3CA3739BF4C9}"/>
          </ac:spMkLst>
        </pc:spChg>
        <pc:spChg chg="mod">
          <ac:chgData name="Róisín Cox" userId="633c801c-9d5f-4a7d-917d-3755e303e475" providerId="ADAL" clId="{409D1066-C007-4423-9CD0-71B9982C2E94}" dt="2025-08-26T13:18:44.289" v="508" actId="1076"/>
          <ac:spMkLst>
            <pc:docMk/>
            <pc:sldMk cId="1074321042" sldId="256"/>
            <ac:spMk id="459" creationId="{E15B246A-76FC-4AAE-A227-44575B4278C6}"/>
          </ac:spMkLst>
        </pc:spChg>
        <pc:spChg chg="mod">
          <ac:chgData name="Róisín Cox" userId="633c801c-9d5f-4a7d-917d-3755e303e475" providerId="ADAL" clId="{409D1066-C007-4423-9CD0-71B9982C2E94}" dt="2025-08-26T13:18:21.878" v="505" actId="1076"/>
          <ac:spMkLst>
            <pc:docMk/>
            <pc:sldMk cId="1074321042" sldId="256"/>
            <ac:spMk id="460" creationId="{13C0BD4F-8758-4949-8FED-0890AF4AB051}"/>
          </ac:spMkLst>
        </pc:spChg>
        <pc:spChg chg="mod">
          <ac:chgData name="Róisín Cox" userId="633c801c-9d5f-4a7d-917d-3755e303e475" providerId="ADAL" clId="{409D1066-C007-4423-9CD0-71B9982C2E94}" dt="2025-08-26T13:07:07.049" v="485" actId="1076"/>
          <ac:spMkLst>
            <pc:docMk/>
            <pc:sldMk cId="1074321042" sldId="256"/>
            <ac:spMk id="462" creationId="{F2C16323-98B0-4B9E-B1D4-10E1692D822C}"/>
          </ac:spMkLst>
        </pc:spChg>
        <pc:spChg chg="mod">
          <ac:chgData name="Róisín Cox" userId="633c801c-9d5f-4a7d-917d-3755e303e475" providerId="ADAL" clId="{409D1066-C007-4423-9CD0-71B9982C2E94}" dt="2025-08-26T13:07:36.073" v="492" actId="1076"/>
          <ac:spMkLst>
            <pc:docMk/>
            <pc:sldMk cId="1074321042" sldId="256"/>
            <ac:spMk id="464" creationId="{2B49AD0F-FF36-4186-A73E-BE4CA98FB91E}"/>
          </ac:spMkLst>
        </pc:spChg>
        <pc:spChg chg="mod">
          <ac:chgData name="Róisín Cox" userId="633c801c-9d5f-4a7d-917d-3755e303e475" providerId="ADAL" clId="{409D1066-C007-4423-9CD0-71B9982C2E94}" dt="2025-08-26T13:07:27.342" v="490" actId="1076"/>
          <ac:spMkLst>
            <pc:docMk/>
            <pc:sldMk cId="1074321042" sldId="256"/>
            <ac:spMk id="465" creationId="{FBDA7DC7-E502-4FCB-BB08-865A2216889F}"/>
          </ac:spMkLst>
        </pc:spChg>
        <pc:spChg chg="mod">
          <ac:chgData name="Róisín Cox" userId="633c801c-9d5f-4a7d-917d-3755e303e475" providerId="ADAL" clId="{409D1066-C007-4423-9CD0-71B9982C2E94}" dt="2025-08-26T13:05:10.685" v="456" actId="20577"/>
          <ac:spMkLst>
            <pc:docMk/>
            <pc:sldMk cId="1074321042" sldId="256"/>
            <ac:spMk id="466" creationId="{6B30D54A-7B88-4A70-A7A3-8D77FFBC7A08}"/>
          </ac:spMkLst>
        </pc:spChg>
        <pc:spChg chg="mod">
          <ac:chgData name="Róisín Cox" userId="633c801c-9d5f-4a7d-917d-3755e303e475" providerId="ADAL" clId="{409D1066-C007-4423-9CD0-71B9982C2E94}" dt="2025-08-26T13:03:38.019" v="409" actId="20577"/>
          <ac:spMkLst>
            <pc:docMk/>
            <pc:sldMk cId="1074321042" sldId="256"/>
            <ac:spMk id="467" creationId="{CC248F5F-9973-4C2E-A818-D2E51F05EA35}"/>
          </ac:spMkLst>
        </pc:spChg>
        <pc:spChg chg="mod">
          <ac:chgData name="Róisín Cox" userId="633c801c-9d5f-4a7d-917d-3755e303e475" providerId="ADAL" clId="{409D1066-C007-4423-9CD0-71B9982C2E94}" dt="2025-08-26T13:06:43.161" v="479" actId="1076"/>
          <ac:spMkLst>
            <pc:docMk/>
            <pc:sldMk cId="1074321042" sldId="256"/>
            <ac:spMk id="469" creationId="{B8836D88-B61C-4676-96CC-D7760B6E1024}"/>
          </ac:spMkLst>
        </pc:spChg>
        <pc:spChg chg="mod">
          <ac:chgData name="Róisín Cox" userId="633c801c-9d5f-4a7d-917d-3755e303e475" providerId="ADAL" clId="{409D1066-C007-4423-9CD0-71B9982C2E94}" dt="2025-08-26T13:06:11.770" v="471" actId="1076"/>
          <ac:spMkLst>
            <pc:docMk/>
            <pc:sldMk cId="1074321042" sldId="256"/>
            <ac:spMk id="473" creationId="{37593DDD-6247-4FAB-8E23-8E6093CBF751}"/>
          </ac:spMkLst>
        </pc:spChg>
        <pc:spChg chg="mod">
          <ac:chgData name="Róisín Cox" userId="633c801c-9d5f-4a7d-917d-3755e303e475" providerId="ADAL" clId="{409D1066-C007-4423-9CD0-71B9982C2E94}" dt="2025-08-26T13:05:33.723" v="460" actId="20577"/>
          <ac:spMkLst>
            <pc:docMk/>
            <pc:sldMk cId="1074321042" sldId="256"/>
            <ac:spMk id="474" creationId="{2AF448FB-7E78-4AA5-B30B-9E1A26513CCE}"/>
          </ac:spMkLst>
        </pc:spChg>
        <pc:spChg chg="mod">
          <ac:chgData name="Róisín Cox" userId="633c801c-9d5f-4a7d-917d-3755e303e475" providerId="ADAL" clId="{409D1066-C007-4423-9CD0-71B9982C2E94}" dt="2025-08-26T13:06:15.726" v="472" actId="1076"/>
          <ac:spMkLst>
            <pc:docMk/>
            <pc:sldMk cId="1074321042" sldId="256"/>
            <ac:spMk id="475" creationId="{2C3402D1-014A-48C5-A0A7-A557AFCAE4FD}"/>
          </ac:spMkLst>
        </pc:spChg>
        <pc:spChg chg="mod">
          <ac:chgData name="Róisín Cox" userId="633c801c-9d5f-4a7d-917d-3755e303e475" providerId="ADAL" clId="{409D1066-C007-4423-9CD0-71B9982C2E94}" dt="2025-08-26T13:46:05.645" v="977" actId="20577"/>
          <ac:spMkLst>
            <pc:docMk/>
            <pc:sldMk cId="1074321042" sldId="256"/>
            <ac:spMk id="482" creationId="{51ED0189-2273-493F-BDFE-634AD0FB42EA}"/>
          </ac:spMkLst>
        </pc:spChg>
        <pc:spChg chg="del">
          <ac:chgData name="Róisín Cox" userId="633c801c-9d5f-4a7d-917d-3755e303e475" providerId="ADAL" clId="{409D1066-C007-4423-9CD0-71B9982C2E94}" dt="2025-08-26T13:26:23.817" v="662" actId="478"/>
          <ac:spMkLst>
            <pc:docMk/>
            <pc:sldMk cId="1074321042" sldId="256"/>
            <ac:spMk id="483" creationId="{1D67A9D5-CC1E-4E73-9A1E-B573BDC3103F}"/>
          </ac:spMkLst>
        </pc:spChg>
        <pc:spChg chg="mod">
          <ac:chgData name="Róisín Cox" userId="633c801c-9d5f-4a7d-917d-3755e303e475" providerId="ADAL" clId="{409D1066-C007-4423-9CD0-71B9982C2E94}" dt="2025-08-26T13:44:37.946" v="916" actId="20577"/>
          <ac:spMkLst>
            <pc:docMk/>
            <pc:sldMk cId="1074321042" sldId="256"/>
            <ac:spMk id="489" creationId="{8471E685-331D-49E2-A68A-C42F45A77C83}"/>
          </ac:spMkLst>
        </pc:spChg>
        <pc:spChg chg="mod">
          <ac:chgData name="Róisín Cox" userId="633c801c-9d5f-4a7d-917d-3755e303e475" providerId="ADAL" clId="{409D1066-C007-4423-9CD0-71B9982C2E94}" dt="2025-08-26T13:53:12.143" v="1075" actId="27107"/>
          <ac:spMkLst>
            <pc:docMk/>
            <pc:sldMk cId="1074321042" sldId="256"/>
            <ac:spMk id="495" creationId="{4392428B-7B9C-4F6D-A8BA-F341303365FF}"/>
          </ac:spMkLst>
        </pc:spChg>
        <pc:picChg chg="mod">
          <ac:chgData name="Róisín Cox" userId="633c801c-9d5f-4a7d-917d-3755e303e475" providerId="ADAL" clId="{409D1066-C007-4423-9CD0-71B9982C2E94}" dt="2025-08-26T13:54:08.308" v="1076" actId="1076"/>
          <ac:picMkLst>
            <pc:docMk/>
            <pc:sldMk cId="1074321042" sldId="256"/>
            <ac:picMk id="5" creationId="{00000000-0000-0000-0000-000000000000}"/>
          </ac:picMkLst>
        </pc:picChg>
        <pc:picChg chg="mod">
          <ac:chgData name="Róisín Cox" userId="633c801c-9d5f-4a7d-917d-3755e303e475" providerId="ADAL" clId="{409D1066-C007-4423-9CD0-71B9982C2E94}" dt="2025-08-26T13:50:56.818" v="1047" actId="1076"/>
          <ac:picMkLst>
            <pc:docMk/>
            <pc:sldMk cId="1074321042" sldId="256"/>
            <ac:picMk id="217" creationId="{00000000-0000-0000-0000-000000000000}"/>
          </ac:picMkLst>
        </pc:picChg>
        <pc:picChg chg="del mod">
          <ac:chgData name="Róisín Cox" userId="633c801c-9d5f-4a7d-917d-3755e303e475" providerId="ADAL" clId="{409D1066-C007-4423-9CD0-71B9982C2E94}" dt="2025-08-26T11:57:34.213" v="183" actId="478"/>
          <ac:picMkLst>
            <pc:docMk/>
            <pc:sldMk cId="1074321042" sldId="256"/>
            <ac:picMk id="263" creationId="{00000000-0000-0000-0000-000000000000}"/>
          </ac:picMkLst>
        </pc:picChg>
        <pc:picChg chg="del">
          <ac:chgData name="Róisín Cox" userId="633c801c-9d5f-4a7d-917d-3755e303e475" providerId="ADAL" clId="{409D1066-C007-4423-9CD0-71B9982C2E94}" dt="2025-08-26T13:00:55.586" v="337" actId="478"/>
          <ac:picMkLst>
            <pc:docMk/>
            <pc:sldMk cId="1074321042" sldId="256"/>
            <ac:picMk id="289" creationId="{064BEAF8-02B4-4F83-AF84-EA11FBD23A3B}"/>
          </ac:picMkLst>
        </pc:picChg>
        <pc:picChg chg="mod">
          <ac:chgData name="Róisín Cox" userId="633c801c-9d5f-4a7d-917d-3755e303e475" providerId="ADAL" clId="{409D1066-C007-4423-9CD0-71B9982C2E94}" dt="2025-08-26T11:57:18.260" v="180" actId="34135"/>
          <ac:picMkLst>
            <pc:docMk/>
            <pc:sldMk cId="1074321042" sldId="256"/>
            <ac:picMk id="448" creationId="{F54B9556-FAC2-44D6-BCE6-44A9D4F79C8F}"/>
          </ac:picMkLst>
        </pc:picChg>
        <pc:picChg chg="mod">
          <ac:chgData name="Róisín Cox" userId="633c801c-9d5f-4a7d-917d-3755e303e475" providerId="ADAL" clId="{409D1066-C007-4423-9CD0-71B9982C2E94}" dt="2025-08-26T13:54:12.766" v="1077" actId="1076"/>
          <ac:picMkLst>
            <pc:docMk/>
            <pc:sldMk cId="1074321042" sldId="256"/>
            <ac:picMk id="1026" creationId="{24BB73CD-CEAD-4C80-A2C7-52E19C4DBA32}"/>
          </ac:picMkLst>
        </pc:picChg>
        <pc:cxnChg chg="del mod">
          <ac:chgData name="Róisín Cox" userId="633c801c-9d5f-4a7d-917d-3755e303e475" providerId="ADAL" clId="{409D1066-C007-4423-9CD0-71B9982C2E94}" dt="2025-08-26T11:59:38.466" v="208" actId="478"/>
          <ac:cxnSpMkLst>
            <pc:docMk/>
            <pc:sldMk cId="1074321042" sldId="256"/>
            <ac:cxnSpMk id="7" creationId="{E9633C36-180D-24AE-7FBB-FE83A56A917B}"/>
          </ac:cxnSpMkLst>
        </pc:cxnChg>
        <pc:cxnChg chg="mod">
          <ac:chgData name="Róisín Cox" userId="633c801c-9d5f-4a7d-917d-3755e303e475" providerId="ADAL" clId="{409D1066-C007-4423-9CD0-71B9982C2E94}" dt="2025-08-26T11:51:49.073" v="35" actId="1076"/>
          <ac:cxnSpMkLst>
            <pc:docMk/>
            <pc:sldMk cId="1074321042" sldId="256"/>
            <ac:cxnSpMk id="66" creationId="{34BEB41C-BA05-33E4-2DA6-B113CB7B7731}"/>
          </ac:cxnSpMkLst>
        </pc:cxnChg>
        <pc:cxnChg chg="del mod">
          <ac:chgData name="Róisín Cox" userId="633c801c-9d5f-4a7d-917d-3755e303e475" providerId="ADAL" clId="{409D1066-C007-4423-9CD0-71B9982C2E94}" dt="2025-08-26T11:51:11.614" v="29" actId="478"/>
          <ac:cxnSpMkLst>
            <pc:docMk/>
            <pc:sldMk cId="1074321042" sldId="256"/>
            <ac:cxnSpMk id="85" creationId="{DD63E019-395E-E106-AE20-B2F170B0F3FA}"/>
          </ac:cxnSpMkLst>
        </pc:cxnChg>
        <pc:cxnChg chg="mod">
          <ac:chgData name="Róisín Cox" userId="633c801c-9d5f-4a7d-917d-3755e303e475" providerId="ADAL" clId="{409D1066-C007-4423-9CD0-71B9982C2E94}" dt="2025-08-26T11:58:36.531" v="194" actId="14100"/>
          <ac:cxnSpMkLst>
            <pc:docMk/>
            <pc:sldMk cId="1074321042" sldId="256"/>
            <ac:cxnSpMk id="86" creationId="{C668787F-0827-51DE-A040-A8207EA64524}"/>
          </ac:cxnSpMkLst>
        </pc:cxnChg>
        <pc:cxnChg chg="mod">
          <ac:chgData name="Róisín Cox" userId="633c801c-9d5f-4a7d-917d-3755e303e475" providerId="ADAL" clId="{409D1066-C007-4423-9CD0-71B9982C2E94}" dt="2025-08-26T12:54:41.394" v="282" actId="1076"/>
          <ac:cxnSpMkLst>
            <pc:docMk/>
            <pc:sldMk cId="1074321042" sldId="256"/>
            <ac:cxnSpMk id="117" creationId="{DDCFADFF-18E9-314C-BA93-B0E2EAA0B395}"/>
          </ac:cxnSpMkLst>
        </pc:cxnChg>
        <pc:cxnChg chg="mod">
          <ac:chgData name="Róisín Cox" userId="633c801c-9d5f-4a7d-917d-3755e303e475" providerId="ADAL" clId="{409D1066-C007-4423-9CD0-71B9982C2E94}" dt="2025-08-26T13:18:50.522" v="510" actId="1076"/>
          <ac:cxnSpMkLst>
            <pc:docMk/>
            <pc:sldMk cId="1074321042" sldId="256"/>
            <ac:cxnSpMk id="119" creationId="{79CABD94-8106-F04E-93C4-2DBA3B817C6C}"/>
          </ac:cxnSpMkLst>
        </pc:cxnChg>
        <pc:cxnChg chg="mod">
          <ac:chgData name="Róisín Cox" userId="633c801c-9d5f-4a7d-917d-3755e303e475" providerId="ADAL" clId="{409D1066-C007-4423-9CD0-71B9982C2E94}" dt="2025-08-26T13:19:10.373" v="515" actId="1076"/>
          <ac:cxnSpMkLst>
            <pc:docMk/>
            <pc:sldMk cId="1074321042" sldId="256"/>
            <ac:cxnSpMk id="196" creationId="{206BE152-910A-2843-A2AB-7EEE1AB8E0D0}"/>
          </ac:cxnSpMkLst>
        </pc:cxnChg>
        <pc:cxnChg chg="mod">
          <ac:chgData name="Róisín Cox" userId="633c801c-9d5f-4a7d-917d-3755e303e475" providerId="ADAL" clId="{409D1066-C007-4423-9CD0-71B9982C2E94}" dt="2025-08-26T13:25:18.421" v="659" actId="14100"/>
          <ac:cxnSpMkLst>
            <pc:docMk/>
            <pc:sldMk cId="1074321042" sldId="256"/>
            <ac:cxnSpMk id="206" creationId="{22C34EC9-0363-624B-91C8-BC3109AEE089}"/>
          </ac:cxnSpMkLst>
        </pc:cxnChg>
        <pc:cxnChg chg="mod">
          <ac:chgData name="Róisín Cox" userId="633c801c-9d5f-4a7d-917d-3755e303e475" providerId="ADAL" clId="{409D1066-C007-4423-9CD0-71B9982C2E94}" dt="2025-08-26T13:22:28.481" v="604" actId="1076"/>
          <ac:cxnSpMkLst>
            <pc:docMk/>
            <pc:sldMk cId="1074321042" sldId="256"/>
            <ac:cxnSpMk id="234" creationId="{C01852B1-E08D-2243-A474-5E7835DAB027}"/>
          </ac:cxnSpMkLst>
        </pc:cxnChg>
        <pc:cxnChg chg="mod">
          <ac:chgData name="Róisín Cox" userId="633c801c-9d5f-4a7d-917d-3755e303e475" providerId="ADAL" clId="{409D1066-C007-4423-9CD0-71B9982C2E94}" dt="2025-08-26T13:40:04.039" v="894" actId="1076"/>
          <ac:cxnSpMkLst>
            <pc:docMk/>
            <pc:sldMk cId="1074321042" sldId="256"/>
            <ac:cxnSpMk id="253" creationId="{599D8D9D-D913-485C-B06D-944D5CCFFB55}"/>
          </ac:cxnSpMkLst>
        </pc:cxnChg>
        <pc:cxnChg chg="mod">
          <ac:chgData name="Róisín Cox" userId="633c801c-9d5f-4a7d-917d-3755e303e475" providerId="ADAL" clId="{409D1066-C007-4423-9CD0-71B9982C2E94}" dt="2025-08-26T13:39:57.739" v="892" actId="14100"/>
          <ac:cxnSpMkLst>
            <pc:docMk/>
            <pc:sldMk cId="1074321042" sldId="256"/>
            <ac:cxnSpMk id="265" creationId="{B9CB515D-6A1C-41F3-8696-2866DEEFDC78}"/>
          </ac:cxnSpMkLst>
        </pc:cxnChg>
        <pc:cxnChg chg="mod">
          <ac:chgData name="Róisín Cox" userId="633c801c-9d5f-4a7d-917d-3755e303e475" providerId="ADAL" clId="{409D1066-C007-4423-9CD0-71B9982C2E94}" dt="2025-08-26T13:39:47.745" v="890" actId="1076"/>
          <ac:cxnSpMkLst>
            <pc:docMk/>
            <pc:sldMk cId="1074321042" sldId="256"/>
            <ac:cxnSpMk id="266" creationId="{FDC840DC-2F3A-49D3-A9B2-A5B067B29455}"/>
          </ac:cxnSpMkLst>
        </pc:cxnChg>
        <pc:cxnChg chg="mod">
          <ac:chgData name="Róisín Cox" userId="633c801c-9d5f-4a7d-917d-3755e303e475" providerId="ADAL" clId="{409D1066-C007-4423-9CD0-71B9982C2E94}" dt="2025-08-26T13:06:18.097" v="473" actId="1076"/>
          <ac:cxnSpMkLst>
            <pc:docMk/>
            <pc:sldMk cId="1074321042" sldId="256"/>
            <ac:cxnSpMk id="285" creationId="{AD48CABD-393A-44C7-A518-1C979484A75D}"/>
          </ac:cxnSpMkLst>
        </pc:cxnChg>
        <pc:cxnChg chg="mod">
          <ac:chgData name="Róisín Cox" userId="633c801c-9d5f-4a7d-917d-3755e303e475" providerId="ADAL" clId="{409D1066-C007-4423-9CD0-71B9982C2E94}" dt="2025-08-26T13:34:19.515" v="808" actId="14100"/>
          <ac:cxnSpMkLst>
            <pc:docMk/>
            <pc:sldMk cId="1074321042" sldId="256"/>
            <ac:cxnSpMk id="294" creationId="{B7397451-F657-42BA-9CA1-7DDB82DB5C42}"/>
          </ac:cxnSpMkLst>
        </pc:cxnChg>
        <pc:cxnChg chg="mod">
          <ac:chgData name="Róisín Cox" userId="633c801c-9d5f-4a7d-917d-3755e303e475" providerId="ADAL" clId="{409D1066-C007-4423-9CD0-71B9982C2E94}" dt="2025-08-26T13:39:07.740" v="878" actId="1076"/>
          <ac:cxnSpMkLst>
            <pc:docMk/>
            <pc:sldMk cId="1074321042" sldId="256"/>
            <ac:cxnSpMk id="325" creationId="{6D2CA6D4-B783-4475-9FB8-1D76F9FB7BB6}"/>
          </ac:cxnSpMkLst>
        </pc:cxnChg>
        <pc:cxnChg chg="mod">
          <ac:chgData name="Róisín Cox" userId="633c801c-9d5f-4a7d-917d-3755e303e475" providerId="ADAL" clId="{409D1066-C007-4423-9CD0-71B9982C2E94}" dt="2025-08-26T11:58:59.561" v="200" actId="14100"/>
          <ac:cxnSpMkLst>
            <pc:docMk/>
            <pc:sldMk cId="1074321042" sldId="256"/>
            <ac:cxnSpMk id="336" creationId="{D45D33CC-C047-4A0F-8CC7-D5B5A49672EB}"/>
          </ac:cxnSpMkLst>
        </pc:cxnChg>
        <pc:cxnChg chg="mod">
          <ac:chgData name="Róisín Cox" userId="633c801c-9d5f-4a7d-917d-3755e303e475" providerId="ADAL" clId="{409D1066-C007-4423-9CD0-71B9982C2E94}" dt="2025-08-26T11:59:32.570" v="207" actId="14100"/>
          <ac:cxnSpMkLst>
            <pc:docMk/>
            <pc:sldMk cId="1074321042" sldId="256"/>
            <ac:cxnSpMk id="341" creationId="{CF81B854-FFBB-4C4A-BA9A-BA3464101C07}"/>
          </ac:cxnSpMkLst>
        </pc:cxnChg>
        <pc:cxnChg chg="mod">
          <ac:chgData name="Róisín Cox" userId="633c801c-9d5f-4a7d-917d-3755e303e475" providerId="ADAL" clId="{409D1066-C007-4423-9CD0-71B9982C2E94}" dt="2025-08-26T11:51:45.297" v="34" actId="1076"/>
          <ac:cxnSpMkLst>
            <pc:docMk/>
            <pc:sldMk cId="1074321042" sldId="256"/>
            <ac:cxnSpMk id="388" creationId="{24E180E0-EF2A-9645-9783-CACAE2FBF8CE}"/>
          </ac:cxnSpMkLst>
        </pc:cxnChg>
        <pc:cxnChg chg="mod">
          <ac:chgData name="Róisín Cox" userId="633c801c-9d5f-4a7d-917d-3755e303e475" providerId="ADAL" clId="{409D1066-C007-4423-9CD0-71B9982C2E94}" dt="2025-08-26T11:51:39.438" v="33" actId="14100"/>
          <ac:cxnSpMkLst>
            <pc:docMk/>
            <pc:sldMk cId="1074321042" sldId="256"/>
            <ac:cxnSpMk id="394" creationId="{4A004A65-F6C5-4141-8C1F-EA48F18945B6}"/>
          </ac:cxnSpMkLst>
        </pc:cxnChg>
        <pc:cxnChg chg="mod">
          <ac:chgData name="Róisín Cox" userId="633c801c-9d5f-4a7d-917d-3755e303e475" providerId="ADAL" clId="{409D1066-C007-4423-9CD0-71B9982C2E94}" dt="2025-08-26T13:18:28.848" v="506" actId="14100"/>
          <ac:cxnSpMkLst>
            <pc:docMk/>
            <pc:sldMk cId="1074321042" sldId="256"/>
            <ac:cxnSpMk id="399" creationId="{E84EC7A0-1EC3-489B-B564-99132653BA00}"/>
          </ac:cxnSpMkLst>
        </pc:cxnChg>
        <pc:cxnChg chg="mod">
          <ac:chgData name="Róisín Cox" userId="633c801c-9d5f-4a7d-917d-3755e303e475" providerId="ADAL" clId="{409D1066-C007-4423-9CD0-71B9982C2E94}" dt="2025-08-26T13:18:03.424" v="502" actId="14100"/>
          <ac:cxnSpMkLst>
            <pc:docMk/>
            <pc:sldMk cId="1074321042" sldId="256"/>
            <ac:cxnSpMk id="402" creationId="{4C8A4E39-A5D3-4E3C-B675-233EEF1AD624}"/>
          </ac:cxnSpMkLst>
        </pc:cxnChg>
        <pc:cxnChg chg="mod">
          <ac:chgData name="Róisín Cox" userId="633c801c-9d5f-4a7d-917d-3755e303e475" providerId="ADAL" clId="{409D1066-C007-4423-9CD0-71B9982C2E94}" dt="2025-08-26T13:07:23.437" v="489" actId="1076"/>
          <ac:cxnSpMkLst>
            <pc:docMk/>
            <pc:sldMk cId="1074321042" sldId="256"/>
            <ac:cxnSpMk id="404" creationId="{55D8D665-85EA-4BF1-B6C2-A52C3A9260DC}"/>
          </ac:cxnSpMkLst>
        </pc:cxnChg>
        <pc:cxnChg chg="mod">
          <ac:chgData name="Róisín Cox" userId="633c801c-9d5f-4a7d-917d-3755e303e475" providerId="ADAL" clId="{409D1066-C007-4423-9CD0-71B9982C2E94}" dt="2025-08-26T13:07:13.621" v="487" actId="14100"/>
          <ac:cxnSpMkLst>
            <pc:docMk/>
            <pc:sldMk cId="1074321042" sldId="256"/>
            <ac:cxnSpMk id="414" creationId="{970C0AA5-ED89-4EB0-B167-A719E81A435C}"/>
          </ac:cxnSpMkLst>
        </pc:cxnChg>
        <pc:cxnChg chg="mod">
          <ac:chgData name="Róisín Cox" userId="633c801c-9d5f-4a7d-917d-3755e303e475" providerId="ADAL" clId="{409D1066-C007-4423-9CD0-71B9982C2E94}" dt="2025-08-26T13:07:31.626" v="491" actId="1076"/>
          <ac:cxnSpMkLst>
            <pc:docMk/>
            <pc:sldMk cId="1074321042" sldId="256"/>
            <ac:cxnSpMk id="415" creationId="{4EE1B1BE-FD5F-4B20-B018-7A50F36F26B4}"/>
          </ac:cxnSpMkLst>
        </pc:cxnChg>
        <pc:cxnChg chg="mod">
          <ac:chgData name="Róisín Cox" userId="633c801c-9d5f-4a7d-917d-3755e303e475" providerId="ADAL" clId="{409D1066-C007-4423-9CD0-71B9982C2E94}" dt="2025-08-26T13:06:40.049" v="478" actId="1076"/>
          <ac:cxnSpMkLst>
            <pc:docMk/>
            <pc:sldMk cId="1074321042" sldId="256"/>
            <ac:cxnSpMk id="421" creationId="{9B445240-399E-4288-B61F-011BC64B8806}"/>
          </ac:cxnSpMkLst>
        </pc:cxnChg>
        <pc:cxnChg chg="mod">
          <ac:chgData name="Róisín Cox" userId="633c801c-9d5f-4a7d-917d-3755e303e475" providerId="ADAL" clId="{409D1066-C007-4423-9CD0-71B9982C2E94}" dt="2025-08-26T13:06:25.848" v="475" actId="1076"/>
          <ac:cxnSpMkLst>
            <pc:docMk/>
            <pc:sldMk cId="1074321042" sldId="256"/>
            <ac:cxnSpMk id="422" creationId="{7FEBCA52-4E69-4E21-AABE-C6B6046DDF5B}"/>
          </ac:cxnSpMkLst>
        </pc:cxnChg>
        <pc:cxnChg chg="mod">
          <ac:chgData name="Róisín Cox" userId="633c801c-9d5f-4a7d-917d-3755e303e475" providerId="ADAL" clId="{409D1066-C007-4423-9CD0-71B9982C2E94}" dt="2025-08-26T13:06:22.677" v="474" actId="1076"/>
          <ac:cxnSpMkLst>
            <pc:docMk/>
            <pc:sldMk cId="1074321042" sldId="256"/>
            <ac:cxnSpMk id="425" creationId="{866897A3-A6FE-40C7-8A62-80E372D7DDE7}"/>
          </ac:cxnSpMkLst>
        </pc:cxnChg>
        <pc:cxnChg chg="mod">
          <ac:chgData name="Róisín Cox" userId="633c801c-9d5f-4a7d-917d-3755e303e475" providerId="ADAL" clId="{409D1066-C007-4423-9CD0-71B9982C2E94}" dt="2025-08-26T13:21:46.796" v="594" actId="14100"/>
          <ac:cxnSpMkLst>
            <pc:docMk/>
            <pc:sldMk cId="1074321042" sldId="256"/>
            <ac:cxnSpMk id="452" creationId="{E006AFED-B36A-42B2-838D-74D7FD52867D}"/>
          </ac:cxnSpMkLst>
        </pc:cxnChg>
        <pc:cxnChg chg="mod">
          <ac:chgData name="Róisín Cox" userId="633c801c-9d5f-4a7d-917d-3755e303e475" providerId="ADAL" clId="{409D1066-C007-4423-9CD0-71B9982C2E94}" dt="2025-08-26T13:23:33.007" v="610" actId="14100"/>
          <ac:cxnSpMkLst>
            <pc:docMk/>
            <pc:sldMk cId="1074321042" sldId="256"/>
            <ac:cxnSpMk id="472" creationId="{62ABF8E8-F9DE-460A-98CD-549E4EA7B3A6}"/>
          </ac:cxnSpMkLst>
        </pc:cxnChg>
        <pc:cxnChg chg="mod">
          <ac:chgData name="Róisín Cox" userId="633c801c-9d5f-4a7d-917d-3755e303e475" providerId="ADAL" clId="{409D1066-C007-4423-9CD0-71B9982C2E94}" dt="2025-08-26T13:24:40.934" v="649" actId="1076"/>
          <ac:cxnSpMkLst>
            <pc:docMk/>
            <pc:sldMk cId="1074321042" sldId="256"/>
            <ac:cxnSpMk id="481" creationId="{459D4038-7592-473C-B07D-B8BCF35F433B}"/>
          </ac:cxnSpMkLst>
        </pc:cxnChg>
        <pc:cxnChg chg="mod">
          <ac:chgData name="Róisín Cox" userId="633c801c-9d5f-4a7d-917d-3755e303e475" providerId="ADAL" clId="{409D1066-C007-4423-9CD0-71B9982C2E94}" dt="2025-08-26T13:21:43.723" v="593" actId="14100"/>
          <ac:cxnSpMkLst>
            <pc:docMk/>
            <pc:sldMk cId="1074321042" sldId="256"/>
            <ac:cxnSpMk id="504" creationId="{7E0896E7-7A54-49A3-9CF3-0F6077FC5A93}"/>
          </ac:cxnSpMkLst>
        </pc:cxnChg>
        <pc:cxnChg chg="mod">
          <ac:chgData name="Róisín Cox" userId="633c801c-9d5f-4a7d-917d-3755e303e475" providerId="ADAL" clId="{409D1066-C007-4423-9CD0-71B9982C2E94}" dt="2025-08-26T13:27:16.429" v="709" actId="1076"/>
          <ac:cxnSpMkLst>
            <pc:docMk/>
            <pc:sldMk cId="1074321042" sldId="256"/>
            <ac:cxnSpMk id="506" creationId="{849B89FE-810A-4085-9945-ED6A7870C5EA}"/>
          </ac:cxnSpMkLst>
        </pc:cxnChg>
        <pc:cxnChg chg="mod">
          <ac:chgData name="Róisín Cox" userId="633c801c-9d5f-4a7d-917d-3755e303e475" providerId="ADAL" clId="{409D1066-C007-4423-9CD0-71B9982C2E94}" dt="2025-08-26T13:39:41.333" v="888" actId="1076"/>
          <ac:cxnSpMkLst>
            <pc:docMk/>
            <pc:sldMk cId="1074321042" sldId="256"/>
            <ac:cxnSpMk id="530" creationId="{A35A5061-95DD-4F04-8D1C-A5AE0DF4AA54}"/>
          </ac:cxnSpMkLst>
        </pc:cxnChg>
        <pc:cxnChg chg="mod">
          <ac:chgData name="Róisín Cox" userId="633c801c-9d5f-4a7d-917d-3755e303e475" providerId="ADAL" clId="{409D1066-C007-4423-9CD0-71B9982C2E94}" dt="2025-08-26T13:39:36.285" v="887" actId="1076"/>
          <ac:cxnSpMkLst>
            <pc:docMk/>
            <pc:sldMk cId="1074321042" sldId="256"/>
            <ac:cxnSpMk id="532" creationId="{F30CF106-B6D9-494F-AA3F-A2B8566D7232}"/>
          </ac:cxnSpMkLst>
        </pc:cxnChg>
        <pc:cxnChg chg="mod">
          <ac:chgData name="Róisín Cox" userId="633c801c-9d5f-4a7d-917d-3755e303e475" providerId="ADAL" clId="{409D1066-C007-4423-9CD0-71B9982C2E94}" dt="2025-08-26T13:39:15.557" v="880" actId="1076"/>
          <ac:cxnSpMkLst>
            <pc:docMk/>
            <pc:sldMk cId="1074321042" sldId="256"/>
            <ac:cxnSpMk id="554" creationId="{E645F525-DF7A-4582-BA5B-476916A29531}"/>
          </ac:cxnSpMkLst>
        </pc:cxnChg>
        <pc:cxnChg chg="mod">
          <ac:chgData name="Róisín Cox" userId="633c801c-9d5f-4a7d-917d-3755e303e475" providerId="ADAL" clId="{409D1066-C007-4423-9CD0-71B9982C2E94}" dt="2025-08-26T13:39:23.772" v="883" actId="1076"/>
          <ac:cxnSpMkLst>
            <pc:docMk/>
            <pc:sldMk cId="1074321042" sldId="256"/>
            <ac:cxnSpMk id="557" creationId="{6D2CA6D4-B783-4475-9FB8-1D76F9FB7BB6}"/>
          </ac:cxnSpMkLst>
        </pc:cxnChg>
        <pc:cxnChg chg="mod">
          <ac:chgData name="Róisín Cox" userId="633c801c-9d5f-4a7d-917d-3755e303e475" providerId="ADAL" clId="{409D1066-C007-4423-9CD0-71B9982C2E94}" dt="2025-08-26T13:52:34.501" v="1067" actId="14100"/>
          <ac:cxnSpMkLst>
            <pc:docMk/>
            <pc:sldMk cId="1074321042" sldId="256"/>
            <ac:cxnSpMk id="619" creationId="{4405E6CA-E5DD-422F-BBC2-0D02D90B9AF8}"/>
          </ac:cxnSpMkLst>
        </pc:cxnChg>
        <pc:cxnChg chg="mod">
          <ac:chgData name="Róisín Cox" userId="633c801c-9d5f-4a7d-917d-3755e303e475" providerId="ADAL" clId="{409D1066-C007-4423-9CD0-71B9982C2E94}" dt="2025-08-26T13:53:02.518" v="1074" actId="1076"/>
          <ac:cxnSpMkLst>
            <pc:docMk/>
            <pc:sldMk cId="1074321042" sldId="256"/>
            <ac:cxnSpMk id="621" creationId="{E3F061CF-B9C5-49C1-8ABB-4084A9282E37}"/>
          </ac:cxnSpMkLst>
        </pc:cxnChg>
        <pc:cxnChg chg="mod">
          <ac:chgData name="Róisín Cox" userId="633c801c-9d5f-4a7d-917d-3755e303e475" providerId="ADAL" clId="{409D1066-C007-4423-9CD0-71B9982C2E94}" dt="2025-08-26T13:52:55.149" v="1072" actId="14100"/>
          <ac:cxnSpMkLst>
            <pc:docMk/>
            <pc:sldMk cId="1074321042" sldId="256"/>
            <ac:cxnSpMk id="623" creationId="{7D1A76D7-946A-434B-9E20-E66593C9A965}"/>
          </ac:cxnSpMkLst>
        </pc:cxnChg>
        <pc:cxnChg chg="mod">
          <ac:chgData name="Róisín Cox" userId="633c801c-9d5f-4a7d-917d-3755e303e475" providerId="ADAL" clId="{409D1066-C007-4423-9CD0-71B9982C2E94}" dt="2025-08-26T13:52:44.888" v="1069" actId="14100"/>
          <ac:cxnSpMkLst>
            <pc:docMk/>
            <pc:sldMk cId="1074321042" sldId="256"/>
            <ac:cxnSpMk id="632" creationId="{B6F03619-A72D-4CF0-8660-E25D5E191C26}"/>
          </ac:cxnSpMkLst>
        </pc:cxnChg>
        <pc:cxnChg chg="mod">
          <ac:chgData name="Róisín Cox" userId="633c801c-9d5f-4a7d-917d-3755e303e475" providerId="ADAL" clId="{409D1066-C007-4423-9CD0-71B9982C2E94}" dt="2025-08-26T13:52:18.477" v="1063" actId="1076"/>
          <ac:cxnSpMkLst>
            <pc:docMk/>
            <pc:sldMk cId="1074321042" sldId="256"/>
            <ac:cxnSpMk id="636" creationId="{E6C2D989-6BCF-44BD-A06B-C7FA92BCF323}"/>
          </ac:cxnSpMkLst>
        </pc:cxnChg>
        <pc:cxnChg chg="mod">
          <ac:chgData name="Róisín Cox" userId="633c801c-9d5f-4a7d-917d-3755e303e475" providerId="ADAL" clId="{409D1066-C007-4423-9CD0-71B9982C2E94}" dt="2025-08-26T13:52:24.748" v="1065" actId="14100"/>
          <ac:cxnSpMkLst>
            <pc:docMk/>
            <pc:sldMk cId="1074321042" sldId="256"/>
            <ac:cxnSpMk id="638" creationId="{7E040C18-2E53-40CA-BFAD-62C81655A485}"/>
          </ac:cxnSpMkLst>
        </pc:cxnChg>
        <pc:cxnChg chg="mod">
          <ac:chgData name="Róisín Cox" userId="633c801c-9d5f-4a7d-917d-3755e303e475" providerId="ADAL" clId="{409D1066-C007-4423-9CD0-71B9982C2E94}" dt="2025-08-26T11:52:05.178" v="39" actId="14100"/>
          <ac:cxnSpMkLst>
            <pc:docMk/>
            <pc:sldMk cId="1074321042" sldId="256"/>
            <ac:cxnSpMk id="648" creationId="{C0BEB16A-81E4-439A-91F4-67D0A5E911AE}"/>
          </ac:cxnSpMkLst>
        </pc:cxnChg>
        <pc:cxnChg chg="mod">
          <ac:chgData name="Róisín Cox" userId="633c801c-9d5f-4a7d-917d-3755e303e475" providerId="ADAL" clId="{409D1066-C007-4423-9CD0-71B9982C2E94}" dt="2025-08-26T11:58:18.973" v="191" actId="1076"/>
          <ac:cxnSpMkLst>
            <pc:docMk/>
            <pc:sldMk cId="1074321042" sldId="256"/>
            <ac:cxnSpMk id="697" creationId="{A054A87E-1802-4456-87F2-C253690ACA74}"/>
          </ac:cxnSpMkLst>
        </pc:cxnChg>
        <pc:cxnChg chg="mod">
          <ac:chgData name="Róisín Cox" userId="633c801c-9d5f-4a7d-917d-3755e303e475" providerId="ADAL" clId="{409D1066-C007-4423-9CD0-71B9982C2E94}" dt="2025-08-26T11:58:15.326" v="190" actId="14100"/>
          <ac:cxnSpMkLst>
            <pc:docMk/>
            <pc:sldMk cId="1074321042" sldId="256"/>
            <ac:cxnSpMk id="700" creationId="{0AB0D70E-B10F-4087-95B9-B201F518328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EA94C-77A3-2040-8584-2856F8330D1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A575A-FE42-F34E-BE8D-35435E3FE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8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1pPr>
    <a:lvl2pPr marL="465338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2pPr>
    <a:lvl3pPr marL="930676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3pPr>
    <a:lvl4pPr marL="1396014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4pPr>
    <a:lvl5pPr marL="1861353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76500" y="1241425"/>
            <a:ext cx="184467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A575A-FE42-F34E-BE8D-35435E3FEA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75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3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88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7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52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70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58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03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76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011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29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anchor="t"/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05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CC7FA-4DC8-4AC2-8BC3-7D8537098B71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23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2007" rtl="0" eaLnBrk="1" latinLnBrk="0" hangingPunct="1">
        <a:lnSpc>
          <a:spcPct val="90000"/>
        </a:lnSpc>
        <a:spcBef>
          <a:spcPct val="0"/>
        </a:spcBef>
        <a:buNone/>
        <a:defRPr sz="4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002" indent="-243002" algn="l" defTabSz="972007" rtl="0" eaLnBrk="1" latinLnBrk="0" hangingPunct="1">
        <a:lnSpc>
          <a:spcPct val="90000"/>
        </a:lnSpc>
        <a:spcBef>
          <a:spcPts val="1063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29005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2pPr>
      <a:lvl3pPr marL="1215009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70101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2187016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peech Bubble: Rectangle with Corners Rounded 73">
            <a:extLst>
              <a:ext uri="{FF2B5EF4-FFF2-40B4-BE49-F238E27FC236}">
                <a16:creationId xmlns:a16="http://schemas.microsoft.com/office/drawing/2014/main" id="{BDC2A4FA-DFC1-4BBB-8C7C-AA926C23DCE4}"/>
              </a:ext>
            </a:extLst>
          </p:cNvPr>
          <p:cNvSpPr/>
          <p:nvPr/>
        </p:nvSpPr>
        <p:spPr>
          <a:xfrm>
            <a:off x="7055876" y="14874391"/>
            <a:ext cx="1196063" cy="461665"/>
          </a:xfrm>
          <a:prstGeom prst="wedgeRoundRect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0" name="Rectangle 399">
            <a:extLst>
              <a:ext uri="{FF2B5EF4-FFF2-40B4-BE49-F238E27FC236}">
                <a16:creationId xmlns:a16="http://schemas.microsoft.com/office/drawing/2014/main" id="{001523A3-D0A5-3447-9A4B-DA59FA07C8E9}"/>
              </a:ext>
            </a:extLst>
          </p:cNvPr>
          <p:cNvSpPr/>
          <p:nvPr/>
        </p:nvSpPr>
        <p:spPr>
          <a:xfrm>
            <a:off x="4060" y="-6035"/>
            <a:ext cx="9726896" cy="176403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77E6DF-4EA3-D14D-8E13-28AB8D609DD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67689" y="136431"/>
            <a:ext cx="9366739" cy="1705487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Talking school trip</a:t>
            </a:r>
          </a:p>
          <a:p>
            <a:r>
              <a:rPr lang="en-US" sz="2400" dirty="0"/>
              <a:t>Ordering food and or maring ventske</a:t>
            </a:r>
            <a:r>
              <a:rPr lang="en-GB" dirty="0"/>
              <a:t>AAsking questions aboTelling the </a:t>
            </a:r>
            <a:r>
              <a:rPr lang="en-GB" dirty="0" err="1"/>
              <a:t>timet</a:t>
            </a:r>
            <a:r>
              <a:rPr lang="en-GB" dirty="0"/>
              <a:t> what people did </a:t>
            </a:r>
            <a:endParaRPr lang="en-US" dirty="0"/>
          </a:p>
          <a:p>
            <a:r>
              <a:rPr lang="en-GB" dirty="0"/>
              <a:t>sking questions about what people did </a:t>
            </a:r>
            <a:endParaRPr lang="en-US" dirty="0"/>
          </a:p>
          <a:p>
            <a:r>
              <a:rPr lang="en-US" sz="2400" dirty="0"/>
              <a:t>t</a:t>
            </a:r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D2F97453-494C-5746-8E17-4A67EE1BF309}"/>
              </a:ext>
            </a:extLst>
          </p:cNvPr>
          <p:cNvSpPr/>
          <p:nvPr/>
        </p:nvSpPr>
        <p:spPr>
          <a:xfrm rot="16200000">
            <a:off x="608268" y="13652220"/>
            <a:ext cx="2780712" cy="2184400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61D24CC-941E-4C47-B0EC-E144352A4A74}"/>
              </a:ext>
            </a:extLst>
          </p:cNvPr>
          <p:cNvSpPr/>
          <p:nvPr/>
        </p:nvSpPr>
        <p:spPr>
          <a:xfrm>
            <a:off x="1919364" y="15521974"/>
            <a:ext cx="6575417" cy="6107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2ABDDAA7-1330-5846-8957-036F466F9A01}"/>
              </a:ext>
            </a:extLst>
          </p:cNvPr>
          <p:cNvSpPr/>
          <p:nvPr/>
        </p:nvSpPr>
        <p:spPr>
          <a:xfrm rot="5400000" flipH="1">
            <a:off x="6423533" y="11411718"/>
            <a:ext cx="2847721" cy="2325134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8EE221F3-E29A-7E44-BA3E-4DDEF353168D}"/>
              </a:ext>
            </a:extLst>
          </p:cNvPr>
          <p:cNvSpPr/>
          <p:nvPr/>
        </p:nvSpPr>
        <p:spPr>
          <a:xfrm>
            <a:off x="1928849" y="13352216"/>
            <a:ext cx="5942715" cy="62184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BBA4EACD-79B2-9047-926C-4179677F6DF3}"/>
              </a:ext>
            </a:extLst>
          </p:cNvPr>
          <p:cNvSpPr/>
          <p:nvPr/>
        </p:nvSpPr>
        <p:spPr>
          <a:xfrm>
            <a:off x="2032661" y="11131593"/>
            <a:ext cx="5841604" cy="65015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8EF7BC0-BD7F-BD4C-8DBE-13C9030B0FE6}"/>
              </a:ext>
            </a:extLst>
          </p:cNvPr>
          <p:cNvSpPr/>
          <p:nvPr/>
        </p:nvSpPr>
        <p:spPr>
          <a:xfrm rot="16200000">
            <a:off x="670067" y="9270881"/>
            <a:ext cx="2800986" cy="2229301"/>
          </a:xfrm>
          <a:prstGeom prst="blockArc">
            <a:avLst>
              <a:gd name="adj1" fmla="val 10532807"/>
              <a:gd name="adj2" fmla="val 263439"/>
              <a:gd name="adj3" fmla="val 28511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E050A4CB-2DFF-4C43-B71B-CB7634BAF8C7}"/>
              </a:ext>
            </a:extLst>
          </p:cNvPr>
          <p:cNvSpPr/>
          <p:nvPr/>
        </p:nvSpPr>
        <p:spPr>
          <a:xfrm rot="5400000" flipH="1">
            <a:off x="6344822" y="7070001"/>
            <a:ext cx="2805423" cy="2287911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4ED9223C-B305-724C-860B-8788F8ED72BC}"/>
              </a:ext>
            </a:extLst>
          </p:cNvPr>
          <p:cNvSpPr/>
          <p:nvPr/>
        </p:nvSpPr>
        <p:spPr>
          <a:xfrm>
            <a:off x="2070560" y="8973408"/>
            <a:ext cx="5935711" cy="652772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5B6ECEE5-8B0A-BE49-88D6-380CCB5771D4}"/>
              </a:ext>
            </a:extLst>
          </p:cNvPr>
          <p:cNvSpPr/>
          <p:nvPr/>
        </p:nvSpPr>
        <p:spPr>
          <a:xfrm>
            <a:off x="2114179" y="6821733"/>
            <a:ext cx="5827821" cy="6173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Block Arc 142">
            <a:extLst>
              <a:ext uri="{FF2B5EF4-FFF2-40B4-BE49-F238E27FC236}">
                <a16:creationId xmlns:a16="http://schemas.microsoft.com/office/drawing/2014/main" id="{F9A4C65A-77AF-D444-B52E-87C937A7CC66}"/>
              </a:ext>
            </a:extLst>
          </p:cNvPr>
          <p:cNvSpPr/>
          <p:nvPr/>
        </p:nvSpPr>
        <p:spPr>
          <a:xfrm rot="16200000">
            <a:off x="758789" y="4966051"/>
            <a:ext cx="2763038" cy="2184400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4" name="Block Arc 213">
            <a:extLst>
              <a:ext uri="{FF2B5EF4-FFF2-40B4-BE49-F238E27FC236}">
                <a16:creationId xmlns:a16="http://schemas.microsoft.com/office/drawing/2014/main" id="{9BB00DD6-C4C4-7348-AD3E-28EAE4D8492B}"/>
              </a:ext>
            </a:extLst>
          </p:cNvPr>
          <p:cNvSpPr/>
          <p:nvPr/>
        </p:nvSpPr>
        <p:spPr>
          <a:xfrm rot="5400000" flipH="1">
            <a:off x="6315755" y="2785276"/>
            <a:ext cx="2800409" cy="2204310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19CB39D4-AD12-0B45-8E85-C9D1845FD3AE}"/>
              </a:ext>
            </a:extLst>
          </p:cNvPr>
          <p:cNvSpPr/>
          <p:nvPr/>
        </p:nvSpPr>
        <p:spPr>
          <a:xfrm>
            <a:off x="2114182" y="4676732"/>
            <a:ext cx="5733212" cy="60417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val 223">
            <a:extLst>
              <a:ext uri="{FF2B5EF4-FFF2-40B4-BE49-F238E27FC236}">
                <a16:creationId xmlns:a16="http://schemas.microsoft.com/office/drawing/2014/main" id="{ACF0C630-75E2-F848-B9E5-7E5905E2C993}"/>
              </a:ext>
            </a:extLst>
          </p:cNvPr>
          <p:cNvSpPr/>
          <p:nvPr/>
        </p:nvSpPr>
        <p:spPr>
          <a:xfrm>
            <a:off x="7536442" y="8522806"/>
            <a:ext cx="1214980" cy="1304869"/>
          </a:xfrm>
          <a:prstGeom prst="ellipse">
            <a:avLst/>
          </a:prstGeom>
          <a:solidFill>
            <a:srgbClr val="F873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37258FC4-E633-1F40-B961-0AFD7DEF4AD4}"/>
              </a:ext>
            </a:extLst>
          </p:cNvPr>
          <p:cNvSpPr/>
          <p:nvPr/>
        </p:nvSpPr>
        <p:spPr>
          <a:xfrm>
            <a:off x="7726139" y="8723589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Oval 227">
            <a:extLst>
              <a:ext uri="{FF2B5EF4-FFF2-40B4-BE49-F238E27FC236}">
                <a16:creationId xmlns:a16="http://schemas.microsoft.com/office/drawing/2014/main" id="{AB96207F-9876-7A4C-8CB8-0378596E3D43}"/>
              </a:ext>
            </a:extLst>
          </p:cNvPr>
          <p:cNvSpPr/>
          <p:nvPr/>
        </p:nvSpPr>
        <p:spPr>
          <a:xfrm>
            <a:off x="8003494" y="12006378"/>
            <a:ext cx="1214980" cy="1304869"/>
          </a:xfrm>
          <a:prstGeom prst="ellipse">
            <a:avLst/>
          </a:prstGeom>
          <a:solidFill>
            <a:srgbClr val="F873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78D87C2B-4ED1-1C4B-B314-D95374A7846D}"/>
              </a:ext>
            </a:extLst>
          </p:cNvPr>
          <p:cNvSpPr/>
          <p:nvPr/>
        </p:nvSpPr>
        <p:spPr>
          <a:xfrm>
            <a:off x="8191763" y="12192149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B5CF508-9F97-7344-A588-8737134FC758}"/>
              </a:ext>
            </a:extLst>
          </p:cNvPr>
          <p:cNvSpPr/>
          <p:nvPr/>
        </p:nvSpPr>
        <p:spPr>
          <a:xfrm>
            <a:off x="1953674" y="2459522"/>
            <a:ext cx="5854586" cy="62936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5400000">
            <a:off x="2464480" y="421602"/>
            <a:ext cx="938427" cy="735967"/>
          </a:xfrm>
          <a:prstGeom prst="triangle">
            <a:avLst>
              <a:gd name="adj" fmla="val 45360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2392CED-199C-044B-8C83-9528D182044C}"/>
              </a:ext>
            </a:extLst>
          </p:cNvPr>
          <p:cNvSpPr txBox="1"/>
          <p:nvPr/>
        </p:nvSpPr>
        <p:spPr>
          <a:xfrm>
            <a:off x="8188605" y="12254054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EC6A36B-BE5D-9742-9412-BEDB5350E9B4}"/>
              </a:ext>
            </a:extLst>
          </p:cNvPr>
          <p:cNvSpPr txBox="1"/>
          <p:nvPr/>
        </p:nvSpPr>
        <p:spPr>
          <a:xfrm>
            <a:off x="8200158" y="12343708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8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42C74E4-6C67-AB42-B00E-14010A9DAB4A}"/>
              </a:ext>
            </a:extLst>
          </p:cNvPr>
          <p:cNvSpPr txBox="1"/>
          <p:nvPr/>
        </p:nvSpPr>
        <p:spPr>
          <a:xfrm>
            <a:off x="7713758" y="8770298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8E84878-B999-3E45-A62E-A5D9A1ABF6E1}"/>
              </a:ext>
            </a:extLst>
          </p:cNvPr>
          <p:cNvSpPr txBox="1"/>
          <p:nvPr/>
        </p:nvSpPr>
        <p:spPr>
          <a:xfrm>
            <a:off x="7738521" y="8804535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9</a:t>
            </a:r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80735897-8BBA-DB41-B061-A9B018CCEA5B}"/>
              </a:ext>
            </a:extLst>
          </p:cNvPr>
          <p:cNvSpPr/>
          <p:nvPr/>
        </p:nvSpPr>
        <p:spPr>
          <a:xfrm>
            <a:off x="2217590" y="4313455"/>
            <a:ext cx="1214980" cy="1304869"/>
          </a:xfrm>
          <a:prstGeom prst="ellipse">
            <a:avLst/>
          </a:prstGeom>
          <a:solidFill>
            <a:srgbClr val="F873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B86E97AE-F6AD-3941-9977-D85456F283F2}"/>
              </a:ext>
            </a:extLst>
          </p:cNvPr>
          <p:cNvSpPr/>
          <p:nvPr/>
        </p:nvSpPr>
        <p:spPr>
          <a:xfrm>
            <a:off x="2407312" y="4505859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97388CA-480C-FF4C-8413-3D86DF3CDAEA}"/>
              </a:ext>
            </a:extLst>
          </p:cNvPr>
          <p:cNvSpPr txBox="1"/>
          <p:nvPr/>
        </p:nvSpPr>
        <p:spPr>
          <a:xfrm>
            <a:off x="2389906" y="4604325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418B80D-A453-EC4A-95CC-6785F89B09BA}"/>
              </a:ext>
            </a:extLst>
          </p:cNvPr>
          <p:cNvSpPr txBox="1"/>
          <p:nvPr/>
        </p:nvSpPr>
        <p:spPr>
          <a:xfrm>
            <a:off x="2405133" y="4641482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10</a:t>
            </a:r>
          </a:p>
        </p:txBody>
      </p:sp>
      <p:sp>
        <p:nvSpPr>
          <p:cNvPr id="230" name="Oval 229">
            <a:extLst>
              <a:ext uri="{FF2B5EF4-FFF2-40B4-BE49-F238E27FC236}">
                <a16:creationId xmlns:a16="http://schemas.microsoft.com/office/drawing/2014/main" id="{67D857C8-6DBF-1441-BED6-4FF1EB531C36}"/>
              </a:ext>
            </a:extLst>
          </p:cNvPr>
          <p:cNvSpPr/>
          <p:nvPr/>
        </p:nvSpPr>
        <p:spPr>
          <a:xfrm>
            <a:off x="7085331" y="15136909"/>
            <a:ext cx="1214980" cy="1304869"/>
          </a:xfrm>
          <a:prstGeom prst="ellipse">
            <a:avLst/>
          </a:prstGeom>
          <a:solidFill>
            <a:srgbClr val="F873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7276162" y="15336268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F347F049-5853-0C49-B90B-3270038CAC6A}"/>
              </a:ext>
            </a:extLst>
          </p:cNvPr>
          <p:cNvCxnSpPr>
            <a:cxnSpLocks/>
          </p:cNvCxnSpPr>
          <p:nvPr/>
        </p:nvCxnSpPr>
        <p:spPr>
          <a:xfrm flipH="1">
            <a:off x="6765398" y="15079889"/>
            <a:ext cx="154873" cy="65929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432DE9D9-B0B5-F742-8942-7B37AAB3C019}"/>
              </a:ext>
            </a:extLst>
          </p:cNvPr>
          <p:cNvCxnSpPr>
            <a:cxnSpLocks/>
          </p:cNvCxnSpPr>
          <p:nvPr/>
        </p:nvCxnSpPr>
        <p:spPr>
          <a:xfrm flipH="1" flipV="1">
            <a:off x="6399328" y="16044382"/>
            <a:ext cx="377084" cy="390442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ED5654B3-6730-9743-8B5B-BB63078882F5}"/>
              </a:ext>
            </a:extLst>
          </p:cNvPr>
          <p:cNvCxnSpPr>
            <a:cxnSpLocks/>
          </p:cNvCxnSpPr>
          <p:nvPr/>
        </p:nvCxnSpPr>
        <p:spPr>
          <a:xfrm>
            <a:off x="5698171" y="15324512"/>
            <a:ext cx="1" cy="416249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00E6D38E-3F60-8646-B0C0-1F4A34240498}"/>
              </a:ext>
            </a:extLst>
          </p:cNvPr>
          <p:cNvCxnSpPr>
            <a:cxnSpLocks/>
          </p:cNvCxnSpPr>
          <p:nvPr/>
        </p:nvCxnSpPr>
        <p:spPr>
          <a:xfrm flipH="1">
            <a:off x="4230075" y="15365683"/>
            <a:ext cx="1541" cy="42232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DDCFADFF-18E9-314C-BA93-B0E2EAA0B395}"/>
              </a:ext>
            </a:extLst>
          </p:cNvPr>
          <p:cNvCxnSpPr>
            <a:cxnSpLocks/>
            <a:stCxn id="456" idx="0"/>
          </p:cNvCxnSpPr>
          <p:nvPr/>
        </p:nvCxnSpPr>
        <p:spPr>
          <a:xfrm flipH="1" flipV="1">
            <a:off x="4699359" y="15716715"/>
            <a:ext cx="972387" cy="697805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79CABD94-8106-F04E-93C4-2DBA3B817C6C}"/>
              </a:ext>
            </a:extLst>
          </p:cNvPr>
          <p:cNvCxnSpPr>
            <a:cxnSpLocks/>
          </p:cNvCxnSpPr>
          <p:nvPr/>
        </p:nvCxnSpPr>
        <p:spPr>
          <a:xfrm flipH="1">
            <a:off x="2608942" y="15420162"/>
            <a:ext cx="8565" cy="367756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22C34EC9-0363-624B-91C8-BC3109AEE089}"/>
              </a:ext>
            </a:extLst>
          </p:cNvPr>
          <p:cNvCxnSpPr>
            <a:cxnSpLocks/>
          </p:cNvCxnSpPr>
          <p:nvPr/>
        </p:nvCxnSpPr>
        <p:spPr>
          <a:xfrm>
            <a:off x="4691488" y="11007223"/>
            <a:ext cx="18847" cy="303183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C01852B1-E08D-2243-A474-5E7835DAB027}"/>
              </a:ext>
            </a:extLst>
          </p:cNvPr>
          <p:cNvCxnSpPr>
            <a:cxnSpLocks/>
          </p:cNvCxnSpPr>
          <p:nvPr/>
        </p:nvCxnSpPr>
        <p:spPr>
          <a:xfrm flipH="1" flipV="1">
            <a:off x="7242039" y="11558004"/>
            <a:ext cx="47878" cy="348109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 flipV="1">
            <a:off x="3432570" y="16029937"/>
            <a:ext cx="0" cy="310736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Connector 373">
            <a:extLst>
              <a:ext uri="{FF2B5EF4-FFF2-40B4-BE49-F238E27FC236}">
                <a16:creationId xmlns:a16="http://schemas.microsoft.com/office/drawing/2014/main" id="{A7C6716C-32A9-3E41-9445-F62338DFDF8F}"/>
              </a:ext>
            </a:extLst>
          </p:cNvPr>
          <p:cNvCxnSpPr>
            <a:cxnSpLocks/>
          </p:cNvCxnSpPr>
          <p:nvPr/>
        </p:nvCxnSpPr>
        <p:spPr>
          <a:xfrm flipH="1" flipV="1">
            <a:off x="8094558" y="4850008"/>
            <a:ext cx="381743" cy="330129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Straight Connector 375">
            <a:extLst>
              <a:ext uri="{FF2B5EF4-FFF2-40B4-BE49-F238E27FC236}">
                <a16:creationId xmlns:a16="http://schemas.microsoft.com/office/drawing/2014/main" id="{192FEB05-E34C-E146-9EA6-587B7AEFD772}"/>
              </a:ext>
            </a:extLst>
          </p:cNvPr>
          <p:cNvCxnSpPr>
            <a:cxnSpLocks/>
          </p:cNvCxnSpPr>
          <p:nvPr/>
        </p:nvCxnSpPr>
        <p:spPr>
          <a:xfrm flipH="1" flipV="1">
            <a:off x="8642054" y="3983119"/>
            <a:ext cx="387625" cy="84944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Connector 379">
            <a:extLst>
              <a:ext uri="{FF2B5EF4-FFF2-40B4-BE49-F238E27FC236}">
                <a16:creationId xmlns:a16="http://schemas.microsoft.com/office/drawing/2014/main" id="{22821085-9B01-1643-85C1-C64AF10D1D68}"/>
              </a:ext>
            </a:extLst>
          </p:cNvPr>
          <p:cNvCxnSpPr>
            <a:cxnSpLocks/>
          </p:cNvCxnSpPr>
          <p:nvPr/>
        </p:nvCxnSpPr>
        <p:spPr>
          <a:xfrm flipH="1">
            <a:off x="8330116" y="2736406"/>
            <a:ext cx="343959" cy="288880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Straight Connector 385">
            <a:extLst>
              <a:ext uri="{FF2B5EF4-FFF2-40B4-BE49-F238E27FC236}">
                <a16:creationId xmlns:a16="http://schemas.microsoft.com/office/drawing/2014/main" id="{B16335DF-B3E6-9C43-8DA5-AD74166C867F}"/>
              </a:ext>
            </a:extLst>
          </p:cNvPr>
          <p:cNvCxnSpPr>
            <a:cxnSpLocks/>
          </p:cNvCxnSpPr>
          <p:nvPr/>
        </p:nvCxnSpPr>
        <p:spPr>
          <a:xfrm flipH="1" flipV="1">
            <a:off x="8408761" y="4636769"/>
            <a:ext cx="329426" cy="53457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Connector 387">
            <a:extLst>
              <a:ext uri="{FF2B5EF4-FFF2-40B4-BE49-F238E27FC236}">
                <a16:creationId xmlns:a16="http://schemas.microsoft.com/office/drawing/2014/main" id="{24E180E0-EF2A-9645-9783-CACAE2FBF8CE}"/>
              </a:ext>
            </a:extLst>
          </p:cNvPr>
          <p:cNvCxnSpPr>
            <a:cxnSpLocks/>
            <a:stCxn id="329" idx="2"/>
          </p:cNvCxnSpPr>
          <p:nvPr/>
        </p:nvCxnSpPr>
        <p:spPr>
          <a:xfrm>
            <a:off x="7111578" y="2331265"/>
            <a:ext cx="31386" cy="358883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Straight Connector 393">
            <a:extLst>
              <a:ext uri="{FF2B5EF4-FFF2-40B4-BE49-F238E27FC236}">
                <a16:creationId xmlns:a16="http://schemas.microsoft.com/office/drawing/2014/main" id="{4A004A65-F6C5-4141-8C1F-EA48F18945B6}"/>
              </a:ext>
            </a:extLst>
          </p:cNvPr>
          <p:cNvCxnSpPr>
            <a:cxnSpLocks/>
            <a:stCxn id="330" idx="0"/>
          </p:cNvCxnSpPr>
          <p:nvPr/>
        </p:nvCxnSpPr>
        <p:spPr>
          <a:xfrm flipV="1">
            <a:off x="6219014" y="2780143"/>
            <a:ext cx="394790" cy="410924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Straight Connector 396">
            <a:extLst>
              <a:ext uri="{FF2B5EF4-FFF2-40B4-BE49-F238E27FC236}">
                <a16:creationId xmlns:a16="http://schemas.microsoft.com/office/drawing/2014/main" id="{F70F3003-89B2-7F44-9499-10B368800312}"/>
              </a:ext>
            </a:extLst>
          </p:cNvPr>
          <p:cNvCxnSpPr>
            <a:cxnSpLocks/>
          </p:cNvCxnSpPr>
          <p:nvPr/>
        </p:nvCxnSpPr>
        <p:spPr>
          <a:xfrm flipH="1">
            <a:off x="3870399" y="2292866"/>
            <a:ext cx="1" cy="475192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554B049-F74B-48F1-A036-FC00BC393C00}"/>
              </a:ext>
            </a:extLst>
          </p:cNvPr>
          <p:cNvSpPr txBox="1"/>
          <p:nvPr/>
        </p:nvSpPr>
        <p:spPr>
          <a:xfrm>
            <a:off x="4129208" y="133447"/>
            <a:ext cx="4421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haroni" panose="020B0604020202020204" pitchFamily="2" charset="-79"/>
                <a:cs typeface="Aharoni" panose="020B0604020202020204" pitchFamily="2" charset="-79"/>
              </a:rPr>
              <a:t>Spanish Curriculum map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7A07DE-C984-5043-ABB4-D3D967D43357}"/>
              </a:ext>
            </a:extLst>
          </p:cNvPr>
          <p:cNvSpPr txBox="1"/>
          <p:nvPr/>
        </p:nvSpPr>
        <p:spPr>
          <a:xfrm>
            <a:off x="7265978" y="15513490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7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BE9DFE9-D2AE-C14C-AB63-41C6DF192559}"/>
              </a:ext>
            </a:extLst>
          </p:cNvPr>
          <p:cNvSpPr txBox="1"/>
          <p:nvPr/>
        </p:nvSpPr>
        <p:spPr>
          <a:xfrm>
            <a:off x="7265978" y="15429809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cxnSp>
        <p:nvCxnSpPr>
          <p:cNvPr id="399" name="Straight Connector 398">
            <a:extLst>
              <a:ext uri="{FF2B5EF4-FFF2-40B4-BE49-F238E27FC236}">
                <a16:creationId xmlns:a16="http://schemas.microsoft.com/office/drawing/2014/main" id="{E84EC7A0-1EC3-489B-B564-99132653BA00}"/>
              </a:ext>
            </a:extLst>
          </p:cNvPr>
          <p:cNvCxnSpPr>
            <a:cxnSpLocks/>
          </p:cNvCxnSpPr>
          <p:nvPr/>
        </p:nvCxnSpPr>
        <p:spPr>
          <a:xfrm flipV="1">
            <a:off x="2032660" y="15836270"/>
            <a:ext cx="5232" cy="439125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Connector 401">
            <a:extLst>
              <a:ext uri="{FF2B5EF4-FFF2-40B4-BE49-F238E27FC236}">
                <a16:creationId xmlns:a16="http://schemas.microsoft.com/office/drawing/2014/main" id="{4C8A4E39-A5D3-4E3C-B675-233EEF1AD624}"/>
              </a:ext>
            </a:extLst>
          </p:cNvPr>
          <p:cNvCxnSpPr>
            <a:cxnSpLocks/>
          </p:cNvCxnSpPr>
          <p:nvPr/>
        </p:nvCxnSpPr>
        <p:spPr>
          <a:xfrm flipV="1">
            <a:off x="814423" y="15222298"/>
            <a:ext cx="499411" cy="346010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Straight Connector 403">
            <a:extLst>
              <a:ext uri="{FF2B5EF4-FFF2-40B4-BE49-F238E27FC236}">
                <a16:creationId xmlns:a16="http://schemas.microsoft.com/office/drawing/2014/main" id="{55D8D665-85EA-4BF1-B6C2-A52C3A9260DC}"/>
              </a:ext>
            </a:extLst>
          </p:cNvPr>
          <p:cNvCxnSpPr>
            <a:cxnSpLocks/>
          </p:cNvCxnSpPr>
          <p:nvPr/>
        </p:nvCxnSpPr>
        <p:spPr>
          <a:xfrm>
            <a:off x="970369" y="14060540"/>
            <a:ext cx="475150" cy="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Straight Connector 413">
            <a:extLst>
              <a:ext uri="{FF2B5EF4-FFF2-40B4-BE49-F238E27FC236}">
                <a16:creationId xmlns:a16="http://schemas.microsoft.com/office/drawing/2014/main" id="{970C0AA5-ED89-4EB0-B167-A719E81A435C}"/>
              </a:ext>
            </a:extLst>
          </p:cNvPr>
          <p:cNvCxnSpPr>
            <a:cxnSpLocks/>
          </p:cNvCxnSpPr>
          <p:nvPr/>
        </p:nvCxnSpPr>
        <p:spPr>
          <a:xfrm>
            <a:off x="1640098" y="13276522"/>
            <a:ext cx="167042" cy="386615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Straight Connector 414">
            <a:extLst>
              <a:ext uri="{FF2B5EF4-FFF2-40B4-BE49-F238E27FC236}">
                <a16:creationId xmlns:a16="http://schemas.microsoft.com/office/drawing/2014/main" id="{4EE1B1BE-FD5F-4B20-B018-7A50F36F26B4}"/>
              </a:ext>
            </a:extLst>
          </p:cNvPr>
          <p:cNvCxnSpPr>
            <a:cxnSpLocks/>
          </p:cNvCxnSpPr>
          <p:nvPr/>
        </p:nvCxnSpPr>
        <p:spPr>
          <a:xfrm flipH="1" flipV="1">
            <a:off x="1216740" y="14679351"/>
            <a:ext cx="579548" cy="3303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Straight Connector 415">
            <a:extLst>
              <a:ext uri="{FF2B5EF4-FFF2-40B4-BE49-F238E27FC236}">
                <a16:creationId xmlns:a16="http://schemas.microsoft.com/office/drawing/2014/main" id="{AF52F4AD-7FD7-46EA-8CF6-709D7AEBBF7E}"/>
              </a:ext>
            </a:extLst>
          </p:cNvPr>
          <p:cNvCxnSpPr>
            <a:cxnSpLocks/>
          </p:cNvCxnSpPr>
          <p:nvPr/>
        </p:nvCxnSpPr>
        <p:spPr>
          <a:xfrm>
            <a:off x="2720913" y="13094117"/>
            <a:ext cx="1" cy="472100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1" name="Straight Connector 420">
            <a:extLst>
              <a:ext uri="{FF2B5EF4-FFF2-40B4-BE49-F238E27FC236}">
                <a16:creationId xmlns:a16="http://schemas.microsoft.com/office/drawing/2014/main" id="{9B445240-399E-4288-B61F-011BC64B8806}"/>
              </a:ext>
            </a:extLst>
          </p:cNvPr>
          <p:cNvCxnSpPr>
            <a:cxnSpLocks/>
          </p:cNvCxnSpPr>
          <p:nvPr/>
        </p:nvCxnSpPr>
        <p:spPr>
          <a:xfrm flipV="1">
            <a:off x="3870399" y="13645258"/>
            <a:ext cx="0" cy="50047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Straight Connector 421">
            <a:extLst>
              <a:ext uri="{FF2B5EF4-FFF2-40B4-BE49-F238E27FC236}">
                <a16:creationId xmlns:a16="http://schemas.microsoft.com/office/drawing/2014/main" id="{7FEBCA52-4E69-4E21-AABE-C6B6046DDF5B}"/>
              </a:ext>
            </a:extLst>
          </p:cNvPr>
          <p:cNvCxnSpPr>
            <a:cxnSpLocks/>
          </p:cNvCxnSpPr>
          <p:nvPr/>
        </p:nvCxnSpPr>
        <p:spPr>
          <a:xfrm>
            <a:off x="4682282" y="13313225"/>
            <a:ext cx="704" cy="332033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" name="Straight Connector 424">
            <a:extLst>
              <a:ext uri="{FF2B5EF4-FFF2-40B4-BE49-F238E27FC236}">
                <a16:creationId xmlns:a16="http://schemas.microsoft.com/office/drawing/2014/main" id="{866897A3-A6FE-40C7-8A62-80E372D7DDE7}"/>
              </a:ext>
            </a:extLst>
          </p:cNvPr>
          <p:cNvCxnSpPr>
            <a:cxnSpLocks/>
          </p:cNvCxnSpPr>
          <p:nvPr/>
        </p:nvCxnSpPr>
        <p:spPr>
          <a:xfrm flipV="1">
            <a:off x="5786968" y="13741909"/>
            <a:ext cx="0" cy="389699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E006AFED-B36A-42B2-838D-74D7FD52867D}"/>
              </a:ext>
            </a:extLst>
          </p:cNvPr>
          <p:cNvCxnSpPr>
            <a:cxnSpLocks/>
          </p:cNvCxnSpPr>
          <p:nvPr/>
        </p:nvCxnSpPr>
        <p:spPr>
          <a:xfrm flipH="1">
            <a:off x="8330116" y="11704259"/>
            <a:ext cx="505750" cy="39699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2" name="Straight Connector 471">
            <a:extLst>
              <a:ext uri="{FF2B5EF4-FFF2-40B4-BE49-F238E27FC236}">
                <a16:creationId xmlns:a16="http://schemas.microsoft.com/office/drawing/2014/main" id="{62ABF8E8-F9DE-460A-98CD-549E4EA7B3A6}"/>
              </a:ext>
            </a:extLst>
          </p:cNvPr>
          <p:cNvCxnSpPr>
            <a:cxnSpLocks/>
          </p:cNvCxnSpPr>
          <p:nvPr/>
        </p:nvCxnSpPr>
        <p:spPr>
          <a:xfrm>
            <a:off x="6441295" y="10884381"/>
            <a:ext cx="0" cy="426025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1" name="Straight Connector 480">
            <a:extLst>
              <a:ext uri="{FF2B5EF4-FFF2-40B4-BE49-F238E27FC236}">
                <a16:creationId xmlns:a16="http://schemas.microsoft.com/office/drawing/2014/main" id="{459D4038-7592-473C-B07D-B8BCF35F433B}"/>
              </a:ext>
            </a:extLst>
          </p:cNvPr>
          <p:cNvCxnSpPr>
            <a:cxnSpLocks/>
          </p:cNvCxnSpPr>
          <p:nvPr/>
        </p:nvCxnSpPr>
        <p:spPr>
          <a:xfrm flipV="1">
            <a:off x="5392651" y="11551350"/>
            <a:ext cx="0" cy="305818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4" name="Straight Connector 503">
            <a:extLst>
              <a:ext uri="{FF2B5EF4-FFF2-40B4-BE49-F238E27FC236}">
                <a16:creationId xmlns:a16="http://schemas.microsoft.com/office/drawing/2014/main" id="{7E0896E7-7A54-49A3-9CF3-0F6077FC5A93}"/>
              </a:ext>
            </a:extLst>
          </p:cNvPr>
          <p:cNvCxnSpPr>
            <a:cxnSpLocks/>
          </p:cNvCxnSpPr>
          <p:nvPr/>
        </p:nvCxnSpPr>
        <p:spPr>
          <a:xfrm flipH="1">
            <a:off x="7942000" y="11148120"/>
            <a:ext cx="466761" cy="324573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6" name="Straight Connector 505">
            <a:extLst>
              <a:ext uri="{FF2B5EF4-FFF2-40B4-BE49-F238E27FC236}">
                <a16:creationId xmlns:a16="http://schemas.microsoft.com/office/drawing/2014/main" id="{849B89FE-810A-4085-9945-ED6A7870C5EA}"/>
              </a:ext>
            </a:extLst>
          </p:cNvPr>
          <p:cNvCxnSpPr>
            <a:cxnSpLocks/>
          </p:cNvCxnSpPr>
          <p:nvPr/>
        </p:nvCxnSpPr>
        <p:spPr>
          <a:xfrm flipV="1">
            <a:off x="3672607" y="11620727"/>
            <a:ext cx="0" cy="285386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0" name="Straight Connector 529">
            <a:extLst>
              <a:ext uri="{FF2B5EF4-FFF2-40B4-BE49-F238E27FC236}">
                <a16:creationId xmlns:a16="http://schemas.microsoft.com/office/drawing/2014/main" id="{A35A5061-95DD-4F04-8D1C-A5AE0DF4AA54}"/>
              </a:ext>
            </a:extLst>
          </p:cNvPr>
          <p:cNvCxnSpPr>
            <a:cxnSpLocks/>
          </p:cNvCxnSpPr>
          <p:nvPr/>
        </p:nvCxnSpPr>
        <p:spPr>
          <a:xfrm flipH="1" flipV="1">
            <a:off x="1301714" y="10464018"/>
            <a:ext cx="421905" cy="12156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2" name="Straight Connector 531">
            <a:extLst>
              <a:ext uri="{FF2B5EF4-FFF2-40B4-BE49-F238E27FC236}">
                <a16:creationId xmlns:a16="http://schemas.microsoft.com/office/drawing/2014/main" id="{F30CF106-B6D9-494F-AA3F-A2B8566D7232}"/>
              </a:ext>
            </a:extLst>
          </p:cNvPr>
          <p:cNvCxnSpPr>
            <a:cxnSpLocks/>
          </p:cNvCxnSpPr>
          <p:nvPr/>
        </p:nvCxnSpPr>
        <p:spPr>
          <a:xfrm>
            <a:off x="1825877" y="8921543"/>
            <a:ext cx="263009" cy="382588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" name="Straight Connector 553">
            <a:extLst>
              <a:ext uri="{FF2B5EF4-FFF2-40B4-BE49-F238E27FC236}">
                <a16:creationId xmlns:a16="http://schemas.microsoft.com/office/drawing/2014/main" id="{E645F525-DF7A-4582-BA5B-476916A29531}"/>
              </a:ext>
            </a:extLst>
          </p:cNvPr>
          <p:cNvCxnSpPr>
            <a:cxnSpLocks/>
          </p:cNvCxnSpPr>
          <p:nvPr/>
        </p:nvCxnSpPr>
        <p:spPr>
          <a:xfrm flipV="1">
            <a:off x="4214046" y="9480331"/>
            <a:ext cx="16029" cy="238014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7" name="Straight Connector 556">
            <a:extLst>
              <a:ext uri="{FF2B5EF4-FFF2-40B4-BE49-F238E27FC236}">
                <a16:creationId xmlns:a16="http://schemas.microsoft.com/office/drawing/2014/main" id="{6D2CA6D4-B783-4475-9FB8-1D76F9FB7BB6}"/>
              </a:ext>
            </a:extLst>
          </p:cNvPr>
          <p:cNvCxnSpPr>
            <a:cxnSpLocks/>
          </p:cNvCxnSpPr>
          <p:nvPr/>
        </p:nvCxnSpPr>
        <p:spPr>
          <a:xfrm>
            <a:off x="3262650" y="8827441"/>
            <a:ext cx="0" cy="390685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4" name="Block Arc 573">
            <a:extLst>
              <a:ext uri="{FF2B5EF4-FFF2-40B4-BE49-F238E27FC236}">
                <a16:creationId xmlns:a16="http://schemas.microsoft.com/office/drawing/2014/main" id="{42DCC817-95A4-4F9E-B69E-5B3F826F1806}"/>
              </a:ext>
            </a:extLst>
          </p:cNvPr>
          <p:cNvSpPr/>
          <p:nvPr/>
        </p:nvSpPr>
        <p:spPr>
          <a:xfrm rot="16200000">
            <a:off x="677579" y="688094"/>
            <a:ext cx="2591870" cy="2184400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82" name="Straight Connector 581">
            <a:extLst>
              <a:ext uri="{FF2B5EF4-FFF2-40B4-BE49-F238E27FC236}">
                <a16:creationId xmlns:a16="http://schemas.microsoft.com/office/drawing/2014/main" id="{4D1BBD61-9F55-4579-996F-EFE618B7EA76}"/>
              </a:ext>
            </a:extLst>
          </p:cNvPr>
          <p:cNvCxnSpPr>
            <a:cxnSpLocks/>
          </p:cNvCxnSpPr>
          <p:nvPr/>
        </p:nvCxnSpPr>
        <p:spPr>
          <a:xfrm flipV="1">
            <a:off x="8005002" y="7926141"/>
            <a:ext cx="394215" cy="9467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" name="Straight Connector 583">
            <a:extLst>
              <a:ext uri="{FF2B5EF4-FFF2-40B4-BE49-F238E27FC236}">
                <a16:creationId xmlns:a16="http://schemas.microsoft.com/office/drawing/2014/main" id="{4DE56988-9563-47EE-97AA-4208AE65370A}"/>
              </a:ext>
            </a:extLst>
          </p:cNvPr>
          <p:cNvCxnSpPr>
            <a:cxnSpLocks/>
          </p:cNvCxnSpPr>
          <p:nvPr/>
        </p:nvCxnSpPr>
        <p:spPr>
          <a:xfrm flipH="1">
            <a:off x="8520886" y="7429549"/>
            <a:ext cx="262702" cy="233256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1" name="Straight Connector 590">
            <a:extLst>
              <a:ext uri="{FF2B5EF4-FFF2-40B4-BE49-F238E27FC236}">
                <a16:creationId xmlns:a16="http://schemas.microsoft.com/office/drawing/2014/main" id="{43DA3765-0617-44A0-BA4B-0446DA406BD9}"/>
              </a:ext>
            </a:extLst>
          </p:cNvPr>
          <p:cNvCxnSpPr>
            <a:cxnSpLocks/>
          </p:cNvCxnSpPr>
          <p:nvPr/>
        </p:nvCxnSpPr>
        <p:spPr>
          <a:xfrm flipV="1">
            <a:off x="7118342" y="7300765"/>
            <a:ext cx="44973" cy="205932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8" name="Straight Connector 597">
            <a:extLst>
              <a:ext uri="{FF2B5EF4-FFF2-40B4-BE49-F238E27FC236}">
                <a16:creationId xmlns:a16="http://schemas.microsoft.com/office/drawing/2014/main" id="{104C83F5-434B-446C-8EFF-A20C47D069A3}"/>
              </a:ext>
            </a:extLst>
          </p:cNvPr>
          <p:cNvCxnSpPr>
            <a:cxnSpLocks/>
          </p:cNvCxnSpPr>
          <p:nvPr/>
        </p:nvCxnSpPr>
        <p:spPr>
          <a:xfrm flipV="1">
            <a:off x="5730538" y="7217131"/>
            <a:ext cx="129121" cy="33684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0" name="Straight Connector 599">
            <a:extLst>
              <a:ext uri="{FF2B5EF4-FFF2-40B4-BE49-F238E27FC236}">
                <a16:creationId xmlns:a16="http://schemas.microsoft.com/office/drawing/2014/main" id="{B6443DBE-18BC-4F8E-AB79-78F6C0DBA2DB}"/>
              </a:ext>
            </a:extLst>
          </p:cNvPr>
          <p:cNvCxnSpPr>
            <a:cxnSpLocks/>
          </p:cNvCxnSpPr>
          <p:nvPr/>
        </p:nvCxnSpPr>
        <p:spPr>
          <a:xfrm flipH="1">
            <a:off x="8220295" y="6847050"/>
            <a:ext cx="101145" cy="404795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2" name="Straight Connector 601">
            <a:extLst>
              <a:ext uri="{FF2B5EF4-FFF2-40B4-BE49-F238E27FC236}">
                <a16:creationId xmlns:a16="http://schemas.microsoft.com/office/drawing/2014/main" id="{16E1766B-69B7-4F10-8262-9916A640BB13}"/>
              </a:ext>
            </a:extLst>
          </p:cNvPr>
          <p:cNvCxnSpPr>
            <a:cxnSpLocks/>
          </p:cNvCxnSpPr>
          <p:nvPr/>
        </p:nvCxnSpPr>
        <p:spPr>
          <a:xfrm>
            <a:off x="6518551" y="6705289"/>
            <a:ext cx="0" cy="358894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4" name="Straight Connector 603">
            <a:extLst>
              <a:ext uri="{FF2B5EF4-FFF2-40B4-BE49-F238E27FC236}">
                <a16:creationId xmlns:a16="http://schemas.microsoft.com/office/drawing/2014/main" id="{52614DFF-0EF6-4C6A-AD7D-9B4446A681E6}"/>
              </a:ext>
            </a:extLst>
          </p:cNvPr>
          <p:cNvCxnSpPr>
            <a:cxnSpLocks/>
          </p:cNvCxnSpPr>
          <p:nvPr/>
        </p:nvCxnSpPr>
        <p:spPr>
          <a:xfrm>
            <a:off x="4949504" y="6728381"/>
            <a:ext cx="8710" cy="419117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Oval 219">
            <a:extLst>
              <a:ext uri="{FF2B5EF4-FFF2-40B4-BE49-F238E27FC236}">
                <a16:creationId xmlns:a16="http://schemas.microsoft.com/office/drawing/2014/main" id="{73B2E537-2E94-164D-A891-794C913A475F}"/>
              </a:ext>
            </a:extLst>
          </p:cNvPr>
          <p:cNvSpPr/>
          <p:nvPr/>
        </p:nvSpPr>
        <p:spPr>
          <a:xfrm>
            <a:off x="4102845" y="2127709"/>
            <a:ext cx="1214980" cy="1304869"/>
          </a:xfrm>
          <a:prstGeom prst="ellipse">
            <a:avLst/>
          </a:prstGeom>
          <a:solidFill>
            <a:srgbClr val="F873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7F00163B-8BDB-AF44-A463-AD1ACB8794F0}"/>
              </a:ext>
            </a:extLst>
          </p:cNvPr>
          <p:cNvSpPr/>
          <p:nvPr/>
        </p:nvSpPr>
        <p:spPr>
          <a:xfrm>
            <a:off x="4279028" y="2333791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219AB6F-CC39-9542-9CB4-66613FD228E7}"/>
              </a:ext>
            </a:extLst>
          </p:cNvPr>
          <p:cNvSpPr txBox="1"/>
          <p:nvPr/>
        </p:nvSpPr>
        <p:spPr>
          <a:xfrm>
            <a:off x="4277832" y="2446223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11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6F20039-ABEA-BE47-B3A0-6B1A5F7867BE}"/>
              </a:ext>
            </a:extLst>
          </p:cNvPr>
          <p:cNvSpPr txBox="1"/>
          <p:nvPr/>
        </p:nvSpPr>
        <p:spPr>
          <a:xfrm>
            <a:off x="4263504" y="2401708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cxnSp>
        <p:nvCxnSpPr>
          <p:cNvPr id="619" name="Straight Connector 618">
            <a:extLst>
              <a:ext uri="{FF2B5EF4-FFF2-40B4-BE49-F238E27FC236}">
                <a16:creationId xmlns:a16="http://schemas.microsoft.com/office/drawing/2014/main" id="{4405E6CA-E5DD-422F-BBC2-0D02D90B9AF8}"/>
              </a:ext>
            </a:extLst>
          </p:cNvPr>
          <p:cNvCxnSpPr>
            <a:cxnSpLocks/>
          </p:cNvCxnSpPr>
          <p:nvPr/>
        </p:nvCxnSpPr>
        <p:spPr>
          <a:xfrm>
            <a:off x="1034408" y="5473677"/>
            <a:ext cx="472106" cy="0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1" name="Straight Connector 620">
            <a:extLst>
              <a:ext uri="{FF2B5EF4-FFF2-40B4-BE49-F238E27FC236}">
                <a16:creationId xmlns:a16="http://schemas.microsoft.com/office/drawing/2014/main" id="{E3F061CF-B9C5-49C1-8ABB-4084A9282E37}"/>
              </a:ext>
            </a:extLst>
          </p:cNvPr>
          <p:cNvCxnSpPr>
            <a:cxnSpLocks/>
          </p:cNvCxnSpPr>
          <p:nvPr/>
        </p:nvCxnSpPr>
        <p:spPr>
          <a:xfrm flipH="1">
            <a:off x="2832556" y="6803319"/>
            <a:ext cx="78805" cy="281716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2" name="Straight Connector 621">
            <a:extLst>
              <a:ext uri="{FF2B5EF4-FFF2-40B4-BE49-F238E27FC236}">
                <a16:creationId xmlns:a16="http://schemas.microsoft.com/office/drawing/2014/main" id="{601F9267-C793-45F7-A5A2-685EA190A17C}"/>
              </a:ext>
            </a:extLst>
          </p:cNvPr>
          <p:cNvCxnSpPr>
            <a:cxnSpLocks/>
          </p:cNvCxnSpPr>
          <p:nvPr/>
        </p:nvCxnSpPr>
        <p:spPr>
          <a:xfrm flipV="1">
            <a:off x="3887192" y="7330270"/>
            <a:ext cx="0" cy="22997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3" name="Straight Connector 622">
            <a:extLst>
              <a:ext uri="{FF2B5EF4-FFF2-40B4-BE49-F238E27FC236}">
                <a16:creationId xmlns:a16="http://schemas.microsoft.com/office/drawing/2014/main" id="{7D1A76D7-946A-434B-9E20-E66593C9A965}"/>
              </a:ext>
            </a:extLst>
          </p:cNvPr>
          <p:cNvCxnSpPr>
            <a:cxnSpLocks/>
          </p:cNvCxnSpPr>
          <p:nvPr/>
        </p:nvCxnSpPr>
        <p:spPr>
          <a:xfrm flipV="1">
            <a:off x="1544130" y="7177802"/>
            <a:ext cx="375789" cy="207749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2" name="Straight Connector 631">
            <a:extLst>
              <a:ext uri="{FF2B5EF4-FFF2-40B4-BE49-F238E27FC236}">
                <a16:creationId xmlns:a16="http://schemas.microsoft.com/office/drawing/2014/main" id="{B6F03619-A72D-4CF0-8660-E25D5E191C26}"/>
              </a:ext>
            </a:extLst>
          </p:cNvPr>
          <p:cNvCxnSpPr>
            <a:cxnSpLocks/>
          </p:cNvCxnSpPr>
          <p:nvPr/>
        </p:nvCxnSpPr>
        <p:spPr>
          <a:xfrm flipV="1">
            <a:off x="1164690" y="6808389"/>
            <a:ext cx="351409" cy="76347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6" name="Straight Connector 635">
            <a:extLst>
              <a:ext uri="{FF2B5EF4-FFF2-40B4-BE49-F238E27FC236}">
                <a16:creationId xmlns:a16="http://schemas.microsoft.com/office/drawing/2014/main" id="{E6C2D989-6BCF-44BD-A06B-C7FA92BCF323}"/>
              </a:ext>
            </a:extLst>
          </p:cNvPr>
          <p:cNvCxnSpPr>
            <a:cxnSpLocks/>
          </p:cNvCxnSpPr>
          <p:nvPr/>
        </p:nvCxnSpPr>
        <p:spPr>
          <a:xfrm flipH="1" flipV="1">
            <a:off x="1419940" y="6326183"/>
            <a:ext cx="387200" cy="5684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8" name="Straight Connector 637">
            <a:extLst>
              <a:ext uri="{FF2B5EF4-FFF2-40B4-BE49-F238E27FC236}">
                <a16:creationId xmlns:a16="http://schemas.microsoft.com/office/drawing/2014/main" id="{7E040C18-2E53-40CA-BFAD-62C81655A485}"/>
              </a:ext>
            </a:extLst>
          </p:cNvPr>
          <p:cNvCxnSpPr>
            <a:cxnSpLocks/>
          </p:cNvCxnSpPr>
          <p:nvPr/>
        </p:nvCxnSpPr>
        <p:spPr>
          <a:xfrm flipH="1">
            <a:off x="1506514" y="5884590"/>
            <a:ext cx="223291" cy="0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8" name="Straight Connector 647">
            <a:extLst>
              <a:ext uri="{FF2B5EF4-FFF2-40B4-BE49-F238E27FC236}">
                <a16:creationId xmlns:a16="http://schemas.microsoft.com/office/drawing/2014/main" id="{C0BEB16A-81E4-439A-91F4-67D0A5E911AE}"/>
              </a:ext>
            </a:extLst>
          </p:cNvPr>
          <p:cNvCxnSpPr>
            <a:cxnSpLocks/>
          </p:cNvCxnSpPr>
          <p:nvPr/>
        </p:nvCxnSpPr>
        <p:spPr>
          <a:xfrm flipH="1">
            <a:off x="7968371" y="2392617"/>
            <a:ext cx="196545" cy="40905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3" name="Straight Connector 652">
            <a:extLst>
              <a:ext uri="{FF2B5EF4-FFF2-40B4-BE49-F238E27FC236}">
                <a16:creationId xmlns:a16="http://schemas.microsoft.com/office/drawing/2014/main" id="{B4B756DC-3C0D-4E23-B3CB-F7BC497B34CD}"/>
              </a:ext>
            </a:extLst>
          </p:cNvPr>
          <p:cNvCxnSpPr>
            <a:cxnSpLocks/>
          </p:cNvCxnSpPr>
          <p:nvPr/>
        </p:nvCxnSpPr>
        <p:spPr>
          <a:xfrm flipV="1">
            <a:off x="3832445" y="5055073"/>
            <a:ext cx="0" cy="413592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4" name="Straight Connector 653">
            <a:extLst>
              <a:ext uri="{FF2B5EF4-FFF2-40B4-BE49-F238E27FC236}">
                <a16:creationId xmlns:a16="http://schemas.microsoft.com/office/drawing/2014/main" id="{654912DF-DC0F-40EA-BBF4-8EA8558311B9}"/>
              </a:ext>
            </a:extLst>
          </p:cNvPr>
          <p:cNvCxnSpPr>
            <a:cxnSpLocks/>
          </p:cNvCxnSpPr>
          <p:nvPr/>
        </p:nvCxnSpPr>
        <p:spPr>
          <a:xfrm>
            <a:off x="4217298" y="4560243"/>
            <a:ext cx="0" cy="358894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0" name="Straight Connector 659">
            <a:extLst>
              <a:ext uri="{FF2B5EF4-FFF2-40B4-BE49-F238E27FC236}">
                <a16:creationId xmlns:a16="http://schemas.microsoft.com/office/drawing/2014/main" id="{4E50602A-F6B8-4E11-B6D2-F50AB4361A08}"/>
              </a:ext>
            </a:extLst>
          </p:cNvPr>
          <p:cNvCxnSpPr>
            <a:cxnSpLocks/>
          </p:cNvCxnSpPr>
          <p:nvPr/>
        </p:nvCxnSpPr>
        <p:spPr>
          <a:xfrm flipV="1">
            <a:off x="6058174" y="5095106"/>
            <a:ext cx="0" cy="23506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1" name="Straight Connector 660">
            <a:extLst>
              <a:ext uri="{FF2B5EF4-FFF2-40B4-BE49-F238E27FC236}">
                <a16:creationId xmlns:a16="http://schemas.microsoft.com/office/drawing/2014/main" id="{D71852D8-1A13-46D5-9ED9-C188B1FC9C13}"/>
              </a:ext>
            </a:extLst>
          </p:cNvPr>
          <p:cNvCxnSpPr>
            <a:cxnSpLocks/>
          </p:cNvCxnSpPr>
          <p:nvPr/>
        </p:nvCxnSpPr>
        <p:spPr>
          <a:xfrm>
            <a:off x="5338147" y="4561361"/>
            <a:ext cx="9096" cy="35353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6" name="Straight Connector 665">
            <a:extLst>
              <a:ext uri="{FF2B5EF4-FFF2-40B4-BE49-F238E27FC236}">
                <a16:creationId xmlns:a16="http://schemas.microsoft.com/office/drawing/2014/main" id="{19AED11F-99FB-48BD-8EE7-538D5AFF930F}"/>
              </a:ext>
            </a:extLst>
          </p:cNvPr>
          <p:cNvCxnSpPr>
            <a:cxnSpLocks/>
          </p:cNvCxnSpPr>
          <p:nvPr/>
        </p:nvCxnSpPr>
        <p:spPr>
          <a:xfrm flipV="1">
            <a:off x="7130340" y="5154941"/>
            <a:ext cx="0" cy="288528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4" name="Straight Connector 683">
            <a:extLst>
              <a:ext uri="{FF2B5EF4-FFF2-40B4-BE49-F238E27FC236}">
                <a16:creationId xmlns:a16="http://schemas.microsoft.com/office/drawing/2014/main" id="{6EC0EF18-61C3-4ABD-9EF9-F1AB317163D4}"/>
              </a:ext>
            </a:extLst>
          </p:cNvPr>
          <p:cNvCxnSpPr>
            <a:cxnSpLocks/>
          </p:cNvCxnSpPr>
          <p:nvPr/>
        </p:nvCxnSpPr>
        <p:spPr>
          <a:xfrm flipV="1">
            <a:off x="3651565" y="2913474"/>
            <a:ext cx="0" cy="350818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3" name="Rectangle 692">
            <a:extLst>
              <a:ext uri="{FF2B5EF4-FFF2-40B4-BE49-F238E27FC236}">
                <a16:creationId xmlns:a16="http://schemas.microsoft.com/office/drawing/2014/main" id="{242D1697-493D-4EEA-9BF1-C16D669A5B45}"/>
              </a:ext>
            </a:extLst>
          </p:cNvPr>
          <p:cNvSpPr/>
          <p:nvPr/>
        </p:nvSpPr>
        <p:spPr>
          <a:xfrm>
            <a:off x="1996462" y="467023"/>
            <a:ext cx="573241" cy="62936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6" name="Straight Connector 695">
            <a:extLst>
              <a:ext uri="{FF2B5EF4-FFF2-40B4-BE49-F238E27FC236}">
                <a16:creationId xmlns:a16="http://schemas.microsoft.com/office/drawing/2014/main" id="{6D349082-5151-478A-B7D7-CA40F33C8B63}"/>
              </a:ext>
            </a:extLst>
          </p:cNvPr>
          <p:cNvCxnSpPr>
            <a:cxnSpLocks/>
          </p:cNvCxnSpPr>
          <p:nvPr/>
        </p:nvCxnSpPr>
        <p:spPr>
          <a:xfrm>
            <a:off x="3078451" y="2346770"/>
            <a:ext cx="4789" cy="371099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7" name="Straight Connector 696">
            <a:extLst>
              <a:ext uri="{FF2B5EF4-FFF2-40B4-BE49-F238E27FC236}">
                <a16:creationId xmlns:a16="http://schemas.microsoft.com/office/drawing/2014/main" id="{A054A87E-1802-4456-87F2-C253690ACA74}"/>
              </a:ext>
            </a:extLst>
          </p:cNvPr>
          <p:cNvCxnSpPr>
            <a:cxnSpLocks/>
          </p:cNvCxnSpPr>
          <p:nvPr/>
        </p:nvCxnSpPr>
        <p:spPr>
          <a:xfrm flipV="1">
            <a:off x="2032660" y="2900820"/>
            <a:ext cx="0" cy="350818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8" name="Straight Connector 697">
            <a:extLst>
              <a:ext uri="{FF2B5EF4-FFF2-40B4-BE49-F238E27FC236}">
                <a16:creationId xmlns:a16="http://schemas.microsoft.com/office/drawing/2014/main" id="{82114DC5-2A93-4F5B-B516-78F30C55F4AC}"/>
              </a:ext>
            </a:extLst>
          </p:cNvPr>
          <p:cNvCxnSpPr>
            <a:cxnSpLocks/>
          </p:cNvCxnSpPr>
          <p:nvPr/>
        </p:nvCxnSpPr>
        <p:spPr>
          <a:xfrm flipV="1">
            <a:off x="1204914" y="2771286"/>
            <a:ext cx="285133" cy="227520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0" name="Straight Connector 699">
            <a:extLst>
              <a:ext uri="{FF2B5EF4-FFF2-40B4-BE49-F238E27FC236}">
                <a16:creationId xmlns:a16="http://schemas.microsoft.com/office/drawing/2014/main" id="{0AB0D70E-B10F-4087-95B9-B201F518328B}"/>
              </a:ext>
            </a:extLst>
          </p:cNvPr>
          <p:cNvCxnSpPr>
            <a:cxnSpLocks/>
          </p:cNvCxnSpPr>
          <p:nvPr/>
        </p:nvCxnSpPr>
        <p:spPr>
          <a:xfrm flipH="1">
            <a:off x="1912003" y="2364766"/>
            <a:ext cx="377773" cy="160350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08" name="Picture 707" descr="A close up of a logo&#10;&#10;Description automatically generated">
            <a:extLst>
              <a:ext uri="{FF2B5EF4-FFF2-40B4-BE49-F238E27FC236}">
                <a16:creationId xmlns:a16="http://schemas.microsoft.com/office/drawing/2014/main" id="{1FDB4158-C97B-485A-9493-41C7BA2E0DF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478"/>
          <a:stretch/>
        </p:blipFill>
        <p:spPr>
          <a:xfrm>
            <a:off x="3205998" y="265818"/>
            <a:ext cx="1143198" cy="93195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51681" y="15117607"/>
            <a:ext cx="704038" cy="1296913"/>
          </a:xfrm>
          <a:prstGeom prst="rect">
            <a:avLst/>
          </a:prstGeom>
        </p:spPr>
      </p:pic>
      <p:cxnSp>
        <p:nvCxnSpPr>
          <p:cNvPr id="426" name="Straight Connector 425">
            <a:extLst>
              <a:ext uri="{FF2B5EF4-FFF2-40B4-BE49-F238E27FC236}">
                <a16:creationId xmlns:a16="http://schemas.microsoft.com/office/drawing/2014/main" id="{9A7E9AE4-66B6-4167-8CB1-2370B4DFB57F}"/>
              </a:ext>
            </a:extLst>
          </p:cNvPr>
          <p:cNvCxnSpPr>
            <a:cxnSpLocks/>
          </p:cNvCxnSpPr>
          <p:nvPr/>
        </p:nvCxnSpPr>
        <p:spPr>
          <a:xfrm flipH="1" flipV="1">
            <a:off x="7835442" y="13591203"/>
            <a:ext cx="2649" cy="535396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" name="TextBox 309"/>
          <p:cNvSpPr txBox="1"/>
          <p:nvPr/>
        </p:nvSpPr>
        <p:spPr>
          <a:xfrm>
            <a:off x="6044654" y="11872478"/>
            <a:ext cx="15963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.</a:t>
            </a:r>
            <a:endParaRPr lang="en-US" sz="800" dirty="0"/>
          </a:p>
          <a:p>
            <a:pPr algn="ctr"/>
            <a:endParaRPr lang="en-GB" sz="100" b="1" dirty="0">
              <a:solidFill>
                <a:srgbClr val="FF0000"/>
              </a:solidFill>
            </a:endParaRPr>
          </a:p>
        </p:txBody>
      </p:sp>
      <p:sp>
        <p:nvSpPr>
          <p:cNvPr id="323" name="TextBox 322"/>
          <p:cNvSpPr txBox="1"/>
          <p:nvPr/>
        </p:nvSpPr>
        <p:spPr>
          <a:xfrm>
            <a:off x="7247524" y="4015089"/>
            <a:ext cx="839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Opinions about school</a:t>
            </a:r>
          </a:p>
        </p:txBody>
      </p:sp>
      <p:sp>
        <p:nvSpPr>
          <p:cNvPr id="324" name="TextBox 323"/>
          <p:cNvSpPr txBox="1"/>
          <p:nvPr/>
        </p:nvSpPr>
        <p:spPr>
          <a:xfrm>
            <a:off x="5442828" y="5392410"/>
            <a:ext cx="1191114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Say what activities you do with others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100" dirty="0"/>
          </a:p>
        </p:txBody>
      </p:sp>
      <p:cxnSp>
        <p:nvCxnSpPr>
          <p:cNvPr id="325" name="Straight Connector 324">
            <a:extLst>
              <a:ext uri="{FF2B5EF4-FFF2-40B4-BE49-F238E27FC236}">
                <a16:creationId xmlns:a16="http://schemas.microsoft.com/office/drawing/2014/main" id="{6D2CA6D4-B783-4475-9FB8-1D76F9FB7BB6}"/>
              </a:ext>
            </a:extLst>
          </p:cNvPr>
          <p:cNvCxnSpPr>
            <a:cxnSpLocks/>
          </p:cNvCxnSpPr>
          <p:nvPr/>
        </p:nvCxnSpPr>
        <p:spPr>
          <a:xfrm>
            <a:off x="5489005" y="8848283"/>
            <a:ext cx="0" cy="414477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TextBox 188"/>
          <p:cNvSpPr txBox="1"/>
          <p:nvPr/>
        </p:nvSpPr>
        <p:spPr>
          <a:xfrm>
            <a:off x="490607" y="6701333"/>
            <a:ext cx="7814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talk about a birthday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1714477" y="6183314"/>
            <a:ext cx="1110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say what food you like &amp;</a:t>
            </a:r>
            <a:r>
              <a:rPr lang="en-US" sz="7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describe mealtimes</a:t>
            </a:r>
            <a:endParaRPr lang="en-GB" sz="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6859626" y="5428830"/>
            <a:ext cx="5387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Keeping fit </a:t>
            </a:r>
            <a:endParaRPr lang="en-GB" sz="100" dirty="0"/>
          </a:p>
        </p:txBody>
      </p:sp>
      <p:sp>
        <p:nvSpPr>
          <p:cNvPr id="201" name="TextBox 200"/>
          <p:cNvSpPr txBox="1"/>
          <p:nvPr/>
        </p:nvSpPr>
        <p:spPr>
          <a:xfrm>
            <a:off x="7883519" y="5186670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School facilities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2575301" y="2043775"/>
            <a:ext cx="930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Travel and tourism</a:t>
            </a:r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​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800" dirty="0"/>
          </a:p>
        </p:txBody>
      </p:sp>
      <p:pic>
        <p:nvPicPr>
          <p:cNvPr id="217" name="Picture 21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62202" y="4389192"/>
            <a:ext cx="526698" cy="294951"/>
          </a:xfrm>
          <a:prstGeom prst="rect">
            <a:avLst/>
          </a:prstGeom>
        </p:spPr>
      </p:pic>
      <p:sp>
        <p:nvSpPr>
          <p:cNvPr id="232" name="TextBox 231"/>
          <p:cNvSpPr txBox="1"/>
          <p:nvPr/>
        </p:nvSpPr>
        <p:spPr>
          <a:xfrm>
            <a:off x="1530084" y="3267030"/>
            <a:ext cx="8321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Technology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8716662" y="2939735"/>
            <a:ext cx="8599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Ambitions</a:t>
            </a:r>
          </a:p>
        </p:txBody>
      </p:sp>
      <p:sp>
        <p:nvSpPr>
          <p:cNvPr id="242" name="TextBox 241"/>
          <p:cNvSpPr txBox="1"/>
          <p:nvPr/>
        </p:nvSpPr>
        <p:spPr>
          <a:xfrm>
            <a:off x="1998624" y="1991919"/>
            <a:ext cx="6532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Mobile phone use</a:t>
            </a:r>
          </a:p>
        </p:txBody>
      </p:sp>
      <p:sp>
        <p:nvSpPr>
          <p:cNvPr id="244" name="TextBox 243"/>
          <p:cNvSpPr txBox="1"/>
          <p:nvPr/>
        </p:nvSpPr>
        <p:spPr>
          <a:xfrm>
            <a:off x="1514537" y="1585196"/>
            <a:ext cx="10529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The environment</a:t>
            </a:r>
          </a:p>
        </p:txBody>
      </p:sp>
      <p:sp>
        <p:nvSpPr>
          <p:cNvPr id="245" name="TextBox 244"/>
          <p:cNvSpPr txBox="1"/>
          <p:nvPr/>
        </p:nvSpPr>
        <p:spPr>
          <a:xfrm>
            <a:off x="645492" y="2998262"/>
            <a:ext cx="7823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Town and region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208868" y="2127709"/>
            <a:ext cx="657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g</a:t>
            </a:r>
            <a:r>
              <a:rPr lang="en-GB" sz="800" dirty="0"/>
              <a:t>lobal issues of concern 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sz="800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A663A12-BE66-4DB4-A028-F27B78A92422}"/>
              </a:ext>
            </a:extLst>
          </p:cNvPr>
          <p:cNvSpPr/>
          <p:nvPr/>
        </p:nvSpPr>
        <p:spPr>
          <a:xfrm>
            <a:off x="1207944" y="17232835"/>
            <a:ext cx="71912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</a:rPr>
              <a:t>One language sets you in a corridor for life. Two languages open every door along the way</a:t>
            </a:r>
            <a:endParaRPr lang="en-US" sz="1400" b="1" dirty="0"/>
          </a:p>
        </p:txBody>
      </p:sp>
      <p:pic>
        <p:nvPicPr>
          <p:cNvPr id="448" name="Picture 447" descr="Logo&#10;&#10;Description automatically generated">
            <a:extLst>
              <a:ext uri="{FF2B5EF4-FFF2-40B4-BE49-F238E27FC236}">
                <a16:creationId xmlns:a16="http://schemas.microsoft.com/office/drawing/2014/main" id="{F54B9556-FAC2-44D6-BCE6-44A9D4F79C8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9217" y="184537"/>
            <a:ext cx="1106418" cy="1180799"/>
          </a:xfrm>
          <a:prstGeom prst="rect">
            <a:avLst/>
          </a:prstGeom>
        </p:spPr>
      </p:pic>
      <p:sp>
        <p:nvSpPr>
          <p:cNvPr id="449" name="Rectangle 448">
            <a:extLst>
              <a:ext uri="{FF2B5EF4-FFF2-40B4-BE49-F238E27FC236}">
                <a16:creationId xmlns:a16="http://schemas.microsoft.com/office/drawing/2014/main" id="{32C91337-0616-48C4-BA5C-FE3561B97EBD}"/>
              </a:ext>
            </a:extLst>
          </p:cNvPr>
          <p:cNvSpPr/>
          <p:nvPr/>
        </p:nvSpPr>
        <p:spPr>
          <a:xfrm>
            <a:off x="4918534" y="15058712"/>
            <a:ext cx="147321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 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describe personality &amp; physical appearance</a:t>
            </a:r>
            <a:endParaRPr lang="en-US" sz="800" dirty="0"/>
          </a:p>
        </p:txBody>
      </p: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AD48CABD-393A-44C7-A518-1C979484A75D}"/>
              </a:ext>
            </a:extLst>
          </p:cNvPr>
          <p:cNvCxnSpPr>
            <a:cxnSpLocks/>
          </p:cNvCxnSpPr>
          <p:nvPr/>
        </p:nvCxnSpPr>
        <p:spPr>
          <a:xfrm flipH="1">
            <a:off x="6905696" y="13210372"/>
            <a:ext cx="4105" cy="430526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1" name="TextBox 450">
            <a:extLst>
              <a:ext uri="{FF2B5EF4-FFF2-40B4-BE49-F238E27FC236}">
                <a16:creationId xmlns:a16="http://schemas.microsoft.com/office/drawing/2014/main" id="{E19E015F-77C5-45F0-997A-90509D6D18B0}"/>
              </a:ext>
            </a:extLst>
          </p:cNvPr>
          <p:cNvSpPr txBox="1"/>
          <p:nvPr/>
        </p:nvSpPr>
        <p:spPr>
          <a:xfrm>
            <a:off x="5486342" y="11377439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Translation Bee</a:t>
            </a:r>
            <a:endParaRPr lang="en-US" sz="1200" b="1" dirty="0"/>
          </a:p>
        </p:txBody>
      </p:sp>
      <p:sp>
        <p:nvSpPr>
          <p:cNvPr id="453" name="Rectangle 452">
            <a:extLst>
              <a:ext uri="{FF2B5EF4-FFF2-40B4-BE49-F238E27FC236}">
                <a16:creationId xmlns:a16="http://schemas.microsoft.com/office/drawing/2014/main" id="{7F0C1F5D-A2E4-4977-A398-F04F77E84AAE}"/>
              </a:ext>
            </a:extLst>
          </p:cNvPr>
          <p:cNvSpPr/>
          <p:nvPr/>
        </p:nvSpPr>
        <p:spPr>
          <a:xfrm>
            <a:off x="6397964" y="14846213"/>
            <a:ext cx="233960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greet people &amp; say what my name is.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4" name="Rectangle 453">
            <a:extLst>
              <a:ext uri="{FF2B5EF4-FFF2-40B4-BE49-F238E27FC236}">
                <a16:creationId xmlns:a16="http://schemas.microsoft.com/office/drawing/2014/main" id="{2DA9BF8E-3A1E-44AF-B8A2-ED9F4B9C2ACA}"/>
              </a:ext>
            </a:extLst>
          </p:cNvPr>
          <p:cNvSpPr/>
          <p:nvPr/>
        </p:nvSpPr>
        <p:spPr>
          <a:xfrm>
            <a:off x="8251939" y="10970120"/>
            <a:ext cx="12149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talk about birthdays &amp; nationalities</a:t>
            </a:r>
            <a:endParaRPr lang="en-US" sz="800" dirty="0"/>
          </a:p>
        </p:txBody>
      </p:sp>
      <p:sp>
        <p:nvSpPr>
          <p:cNvPr id="456" name="Rectangle 455">
            <a:extLst>
              <a:ext uri="{FF2B5EF4-FFF2-40B4-BE49-F238E27FC236}">
                <a16:creationId xmlns:a16="http://schemas.microsoft.com/office/drawing/2014/main" id="{1629A73D-84F9-457F-AFDD-609AB6704358}"/>
              </a:ext>
            </a:extLst>
          </p:cNvPr>
          <p:cNvSpPr/>
          <p:nvPr/>
        </p:nvSpPr>
        <p:spPr>
          <a:xfrm>
            <a:off x="5120103" y="16414520"/>
            <a:ext cx="11032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talk about my family &amp; pets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800" dirty="0"/>
          </a:p>
        </p:txBody>
      </p:sp>
      <p:sp>
        <p:nvSpPr>
          <p:cNvPr id="457" name="Rectangle 456">
            <a:extLst>
              <a:ext uri="{FF2B5EF4-FFF2-40B4-BE49-F238E27FC236}">
                <a16:creationId xmlns:a16="http://schemas.microsoft.com/office/drawing/2014/main" id="{6697B1F0-562E-4008-A60E-7965AE1B7BF7}"/>
              </a:ext>
            </a:extLst>
          </p:cNvPr>
          <p:cNvSpPr/>
          <p:nvPr/>
        </p:nvSpPr>
        <p:spPr>
          <a:xfrm>
            <a:off x="3569791" y="14961925"/>
            <a:ext cx="13221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say what subjects I study at school &amp; describe my timetable. 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8" name="Rectangle 457">
            <a:extLst>
              <a:ext uri="{FF2B5EF4-FFF2-40B4-BE49-F238E27FC236}">
                <a16:creationId xmlns:a16="http://schemas.microsoft.com/office/drawing/2014/main" id="{897F21AA-0F34-416A-A05B-3CA3739BF4C9}"/>
              </a:ext>
            </a:extLst>
          </p:cNvPr>
          <p:cNvSpPr/>
          <p:nvPr/>
        </p:nvSpPr>
        <p:spPr>
          <a:xfrm>
            <a:off x="59528" y="15569902"/>
            <a:ext cx="12225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say what I &amp; others (don’t) do in free time 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9" name="Rectangle 458">
            <a:extLst>
              <a:ext uri="{FF2B5EF4-FFF2-40B4-BE49-F238E27FC236}">
                <a16:creationId xmlns:a16="http://schemas.microsoft.com/office/drawing/2014/main" id="{E15B246A-76FC-4AAE-A227-44575B4278C6}"/>
              </a:ext>
            </a:extLst>
          </p:cNvPr>
          <p:cNvSpPr/>
          <p:nvPr/>
        </p:nvSpPr>
        <p:spPr>
          <a:xfrm>
            <a:off x="1870098" y="14973279"/>
            <a:ext cx="15793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say what extracurricular activities I can do.&amp; say what facilities there are at my school</a:t>
            </a:r>
            <a:endParaRPr lang="en-US" sz="800" dirty="0"/>
          </a:p>
        </p:txBody>
      </p:sp>
      <p:sp>
        <p:nvSpPr>
          <p:cNvPr id="460" name="Rectangle 459">
            <a:extLst>
              <a:ext uri="{FF2B5EF4-FFF2-40B4-BE49-F238E27FC236}">
                <a16:creationId xmlns:a16="http://schemas.microsoft.com/office/drawing/2014/main" id="{13C0BD4F-8758-4949-8FED-0890AF4AB051}"/>
              </a:ext>
            </a:extLst>
          </p:cNvPr>
          <p:cNvSpPr/>
          <p:nvPr/>
        </p:nvSpPr>
        <p:spPr>
          <a:xfrm>
            <a:off x="1507174" y="16353007"/>
            <a:ext cx="10659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say what hobbies I like &amp; why.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2" name="Rectangle 461">
            <a:extLst>
              <a:ext uri="{FF2B5EF4-FFF2-40B4-BE49-F238E27FC236}">
                <a16:creationId xmlns:a16="http://schemas.microsoft.com/office/drawing/2014/main" id="{F2C16323-98B0-4B9E-B1D4-10E1692D822C}"/>
              </a:ext>
            </a:extLst>
          </p:cNvPr>
          <p:cNvSpPr/>
          <p:nvPr/>
        </p:nvSpPr>
        <p:spPr>
          <a:xfrm>
            <a:off x="377497" y="12921381"/>
            <a:ext cx="15238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describe where you live using es </a:t>
            </a:r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&amp;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say what facilities there are in a town 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4" name="Rectangle 463">
            <a:extLst>
              <a:ext uri="{FF2B5EF4-FFF2-40B4-BE49-F238E27FC236}">
                <a16:creationId xmlns:a16="http://schemas.microsoft.com/office/drawing/2014/main" id="{2B49AD0F-FF36-4186-A73E-BE4CA98FB91E}"/>
              </a:ext>
            </a:extLst>
          </p:cNvPr>
          <p:cNvSpPr/>
          <p:nvPr/>
        </p:nvSpPr>
        <p:spPr>
          <a:xfrm>
            <a:off x="1618924" y="14452069"/>
            <a:ext cx="1728667" cy="349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use comparisons &amp; more complex opinions </a:t>
            </a:r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discuss hobbies. 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5" name="Rectangle 464">
            <a:extLst>
              <a:ext uri="{FF2B5EF4-FFF2-40B4-BE49-F238E27FC236}">
                <a16:creationId xmlns:a16="http://schemas.microsoft.com/office/drawing/2014/main" id="{FBDA7DC7-E502-4FCB-BB08-865A2216889F}"/>
              </a:ext>
            </a:extLst>
          </p:cNvPr>
          <p:cNvSpPr/>
          <p:nvPr/>
        </p:nvSpPr>
        <p:spPr>
          <a:xfrm>
            <a:off x="207291" y="13829707"/>
            <a:ext cx="9720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say where you live &amp; where a place is located</a:t>
            </a:r>
            <a:r>
              <a:rPr lang="en-US" sz="800" dirty="0"/>
              <a:t>   </a:t>
            </a: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5E475C19-C293-4547-832A-4C4EAFE1F7AE}"/>
              </a:ext>
            </a:extLst>
          </p:cNvPr>
          <p:cNvSpPr txBox="1"/>
          <p:nvPr/>
        </p:nvSpPr>
        <p:spPr>
          <a:xfrm>
            <a:off x="996366" y="15437010"/>
            <a:ext cx="1151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Christmas card competition</a:t>
            </a:r>
            <a:endParaRPr lang="en-US" sz="1200" b="1" dirty="0"/>
          </a:p>
        </p:txBody>
      </p:sp>
      <p:sp>
        <p:nvSpPr>
          <p:cNvPr id="466" name="Rectangle 465">
            <a:extLst>
              <a:ext uri="{FF2B5EF4-FFF2-40B4-BE49-F238E27FC236}">
                <a16:creationId xmlns:a16="http://schemas.microsoft.com/office/drawing/2014/main" id="{6B30D54A-7B88-4A70-A7A3-8D77FFBC7A08}"/>
              </a:ext>
            </a:extLst>
          </p:cNvPr>
          <p:cNvSpPr/>
          <p:nvPr/>
        </p:nvSpPr>
        <p:spPr>
          <a:xfrm>
            <a:off x="4088551" y="12771695"/>
            <a:ext cx="11166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say where I go in my town &amp;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what you are going to do next weekend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7" name="Rectangle 466">
            <a:extLst>
              <a:ext uri="{FF2B5EF4-FFF2-40B4-BE49-F238E27FC236}">
                <a16:creationId xmlns:a16="http://schemas.microsoft.com/office/drawing/2014/main" id="{CC248F5F-9973-4C2E-A818-D2E51F05EA35}"/>
              </a:ext>
            </a:extLst>
          </p:cNvPr>
          <p:cNvSpPr/>
          <p:nvPr/>
        </p:nvSpPr>
        <p:spPr>
          <a:xfrm>
            <a:off x="2002434" y="12868015"/>
            <a:ext cx="15216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describe your home and what is in your home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9" name="Rectangle 468">
            <a:extLst>
              <a:ext uri="{FF2B5EF4-FFF2-40B4-BE49-F238E27FC236}">
                <a16:creationId xmlns:a16="http://schemas.microsoft.com/office/drawing/2014/main" id="{B8836D88-B61C-4676-96CC-D7760B6E1024}"/>
              </a:ext>
            </a:extLst>
          </p:cNvPr>
          <p:cNvSpPr/>
          <p:nvPr/>
        </p:nvSpPr>
        <p:spPr>
          <a:xfrm>
            <a:off x="3080445" y="14132967"/>
            <a:ext cx="15294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say what people can do where you live &amp; give directions</a:t>
            </a:r>
            <a:endParaRPr lang="en-US" sz="8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471" name="Picture 470" descr="A picture containing logo&#10;&#10;Description automatically generated">
            <a:extLst>
              <a:ext uri="{FF2B5EF4-FFF2-40B4-BE49-F238E27FC236}">
                <a16:creationId xmlns:a16="http://schemas.microsoft.com/office/drawing/2014/main" id="{85D2302F-D5D1-47BE-8129-75851CBB827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561" y="16336011"/>
            <a:ext cx="374980" cy="293638"/>
          </a:xfrm>
          <a:prstGeom prst="rect">
            <a:avLst/>
          </a:prstGeom>
        </p:spPr>
      </p:pic>
      <p:sp>
        <p:nvSpPr>
          <p:cNvPr id="473" name="Rectangle 472">
            <a:extLst>
              <a:ext uri="{FF2B5EF4-FFF2-40B4-BE49-F238E27FC236}">
                <a16:creationId xmlns:a16="http://schemas.microsoft.com/office/drawing/2014/main" id="{37593DDD-6247-4FAB-8E23-8E6093CBF751}"/>
              </a:ext>
            </a:extLst>
          </p:cNvPr>
          <p:cNvSpPr/>
          <p:nvPr/>
        </p:nvSpPr>
        <p:spPr>
          <a:xfrm>
            <a:off x="7276587" y="14145406"/>
            <a:ext cx="10732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 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describe my holiday plans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4" name="Rectangle 473">
            <a:extLst>
              <a:ext uri="{FF2B5EF4-FFF2-40B4-BE49-F238E27FC236}">
                <a16:creationId xmlns:a16="http://schemas.microsoft.com/office/drawing/2014/main" id="{2AF448FB-7E78-4AA5-B30B-9E1A26513CCE}"/>
              </a:ext>
            </a:extLst>
          </p:cNvPr>
          <p:cNvSpPr/>
          <p:nvPr/>
        </p:nvSpPr>
        <p:spPr>
          <a:xfrm>
            <a:off x="5107159" y="14128265"/>
            <a:ext cx="1327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say what I eat and drink 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5" name="Rectangle 474">
            <a:extLst>
              <a:ext uri="{FF2B5EF4-FFF2-40B4-BE49-F238E27FC236}">
                <a16:creationId xmlns:a16="http://schemas.microsoft.com/office/drawing/2014/main" id="{2C3402D1-014A-48C5-A0A7-A557AFCAE4FD}"/>
              </a:ext>
            </a:extLst>
          </p:cNvPr>
          <p:cNvSpPr/>
          <p:nvPr/>
        </p:nvSpPr>
        <p:spPr>
          <a:xfrm>
            <a:off x="6096587" y="12902753"/>
            <a:ext cx="133526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describe a healthy diet &amp; a healthy lifestyle 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B7397451-F657-42BA-9CA1-7DDB82DB5C42}"/>
              </a:ext>
            </a:extLst>
          </p:cNvPr>
          <p:cNvCxnSpPr>
            <a:cxnSpLocks/>
          </p:cNvCxnSpPr>
          <p:nvPr/>
        </p:nvCxnSpPr>
        <p:spPr>
          <a:xfrm>
            <a:off x="1108565" y="9495654"/>
            <a:ext cx="281156" cy="290467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6FD85816-7CA2-49DC-8D8F-0B1846583E44}"/>
              </a:ext>
            </a:extLst>
          </p:cNvPr>
          <p:cNvSpPr/>
          <p:nvPr/>
        </p:nvSpPr>
        <p:spPr>
          <a:xfrm>
            <a:off x="1392980" y="11895502"/>
            <a:ext cx="77351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Where I live</a:t>
            </a:r>
            <a:endParaRPr lang="en-US" sz="1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2CED7F6-8921-4BCC-8C12-E67DEB0C4793}"/>
              </a:ext>
            </a:extLst>
          </p:cNvPr>
          <p:cNvSpPr/>
          <p:nvPr/>
        </p:nvSpPr>
        <p:spPr>
          <a:xfrm>
            <a:off x="149346" y="11405283"/>
            <a:ext cx="102208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Describing towns</a:t>
            </a:r>
            <a:endParaRPr lang="en-US" sz="100" dirty="0">
              <a:solidFill>
                <a:srgbClr val="FF0000"/>
              </a:solidFill>
            </a:endParaRPr>
          </a:p>
        </p:txBody>
      </p: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B9CB515D-6A1C-41F3-8696-2866DEEFDC78}"/>
              </a:ext>
            </a:extLst>
          </p:cNvPr>
          <p:cNvCxnSpPr>
            <a:cxnSpLocks/>
          </p:cNvCxnSpPr>
          <p:nvPr/>
        </p:nvCxnSpPr>
        <p:spPr>
          <a:xfrm flipV="1">
            <a:off x="1825877" y="11515275"/>
            <a:ext cx="147637" cy="341893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TextBox 267">
            <a:extLst>
              <a:ext uri="{FF2B5EF4-FFF2-40B4-BE49-F238E27FC236}">
                <a16:creationId xmlns:a16="http://schemas.microsoft.com/office/drawing/2014/main" id="{15878724-A7DB-4DE0-A291-9C52B86EEF2D}"/>
              </a:ext>
            </a:extLst>
          </p:cNvPr>
          <p:cNvSpPr txBox="1"/>
          <p:nvPr/>
        </p:nvSpPr>
        <p:spPr>
          <a:xfrm>
            <a:off x="4767720" y="15726783"/>
            <a:ext cx="2355940" cy="2842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International Talent evening</a:t>
            </a:r>
            <a:endParaRPr lang="en-US" sz="1200" b="1" dirty="0"/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61086A44-728E-4E71-B088-BF35FDA35FDA}"/>
              </a:ext>
            </a:extLst>
          </p:cNvPr>
          <p:cNvSpPr txBox="1"/>
          <p:nvPr/>
        </p:nvSpPr>
        <p:spPr>
          <a:xfrm>
            <a:off x="2920972" y="11366647"/>
            <a:ext cx="21095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Christmas card competition</a:t>
            </a:r>
            <a:endParaRPr lang="en-US" sz="1200" b="1" dirty="0"/>
          </a:p>
        </p:txBody>
      </p:sp>
      <p:sp>
        <p:nvSpPr>
          <p:cNvPr id="482" name="Rectangle 481">
            <a:extLst>
              <a:ext uri="{FF2B5EF4-FFF2-40B4-BE49-F238E27FC236}">
                <a16:creationId xmlns:a16="http://schemas.microsoft.com/office/drawing/2014/main" id="{51ED0189-2273-493F-BDFE-634AD0FB42EA}"/>
              </a:ext>
            </a:extLst>
          </p:cNvPr>
          <p:cNvSpPr/>
          <p:nvPr/>
        </p:nvSpPr>
        <p:spPr>
          <a:xfrm>
            <a:off x="6058174" y="6442628"/>
            <a:ext cx="9976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School subjects &amp; giving opinions 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800" dirty="0"/>
          </a:p>
        </p:txBody>
      </p:sp>
      <p:sp>
        <p:nvSpPr>
          <p:cNvPr id="489" name="Rectangle 488">
            <a:extLst>
              <a:ext uri="{FF2B5EF4-FFF2-40B4-BE49-F238E27FC236}">
                <a16:creationId xmlns:a16="http://schemas.microsoft.com/office/drawing/2014/main" id="{8471E685-331D-49E2-A68A-C42F45A77C83}"/>
              </a:ext>
            </a:extLst>
          </p:cNvPr>
          <p:cNvSpPr/>
          <p:nvPr/>
        </p:nvSpPr>
        <p:spPr>
          <a:xfrm>
            <a:off x="7165806" y="7875837"/>
            <a:ext cx="84980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say what pets you have.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5" name="Rectangle 494">
            <a:extLst>
              <a:ext uri="{FF2B5EF4-FFF2-40B4-BE49-F238E27FC236}">
                <a16:creationId xmlns:a16="http://schemas.microsoft.com/office/drawing/2014/main" id="{4392428B-7B9C-4F6D-A8BA-F341303365FF}"/>
              </a:ext>
            </a:extLst>
          </p:cNvPr>
          <p:cNvSpPr/>
          <p:nvPr/>
        </p:nvSpPr>
        <p:spPr>
          <a:xfrm>
            <a:off x="7874265" y="6536012"/>
            <a:ext cx="109980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talk about things you like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1953A31B-9C41-42E7-9B37-A854BF7E06CB}"/>
              </a:ext>
            </a:extLst>
          </p:cNvPr>
          <p:cNvSpPr txBox="1"/>
          <p:nvPr/>
        </p:nvSpPr>
        <p:spPr>
          <a:xfrm>
            <a:off x="6518551" y="7011011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Language Leaders</a:t>
            </a:r>
            <a:endParaRPr lang="en-US" sz="1200" b="1" dirty="0"/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7557F1AA-2202-4FD4-8CAB-BF12D836DEB7}"/>
              </a:ext>
            </a:extLst>
          </p:cNvPr>
          <p:cNvSpPr txBox="1"/>
          <p:nvPr/>
        </p:nvSpPr>
        <p:spPr>
          <a:xfrm>
            <a:off x="2899078" y="7053271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Spanish exchange</a:t>
            </a:r>
            <a:endParaRPr lang="en-US" sz="1200" b="1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DDB4434-063D-4743-837B-4CDE2FE547E9}"/>
              </a:ext>
            </a:extLst>
          </p:cNvPr>
          <p:cNvSpPr/>
          <p:nvPr/>
        </p:nvSpPr>
        <p:spPr>
          <a:xfrm>
            <a:off x="4284709" y="6416919"/>
            <a:ext cx="124921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To talk about your daily routine</a:t>
            </a:r>
            <a:endParaRPr lang="en-GB" sz="8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CC2F0C6-3FBD-4E73-A34B-622D94351068}"/>
              </a:ext>
            </a:extLst>
          </p:cNvPr>
          <p:cNvSpPr/>
          <p:nvPr/>
        </p:nvSpPr>
        <p:spPr>
          <a:xfrm>
            <a:off x="8672156" y="7115822"/>
            <a:ext cx="9294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describe where you live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2" name="TextBox 291">
            <a:extLst>
              <a:ext uri="{FF2B5EF4-FFF2-40B4-BE49-F238E27FC236}">
                <a16:creationId xmlns:a16="http://schemas.microsoft.com/office/drawing/2014/main" id="{BE7A3017-0E31-472F-89C7-5550C6D8120A}"/>
              </a:ext>
            </a:extLst>
          </p:cNvPr>
          <p:cNvSpPr txBox="1"/>
          <p:nvPr/>
        </p:nvSpPr>
        <p:spPr>
          <a:xfrm>
            <a:off x="5212092" y="7568364"/>
            <a:ext cx="992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describe your school &amp; what you do at break time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93" name="Straight Connector 292">
            <a:extLst>
              <a:ext uri="{FF2B5EF4-FFF2-40B4-BE49-F238E27FC236}">
                <a16:creationId xmlns:a16="http://schemas.microsoft.com/office/drawing/2014/main" id="{C7FB8C34-EBED-4B17-8141-FD40EDC52349}"/>
              </a:ext>
            </a:extLst>
          </p:cNvPr>
          <p:cNvCxnSpPr>
            <a:cxnSpLocks/>
          </p:cNvCxnSpPr>
          <p:nvPr/>
        </p:nvCxnSpPr>
        <p:spPr>
          <a:xfrm flipH="1" flipV="1">
            <a:off x="8579595" y="8289056"/>
            <a:ext cx="328336" cy="51549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TextBox 303">
            <a:extLst>
              <a:ext uri="{FF2B5EF4-FFF2-40B4-BE49-F238E27FC236}">
                <a16:creationId xmlns:a16="http://schemas.microsoft.com/office/drawing/2014/main" id="{94A25591-F782-4FD1-A861-6F27D5882ACB}"/>
              </a:ext>
            </a:extLst>
          </p:cNvPr>
          <p:cNvSpPr txBox="1"/>
          <p:nvPr/>
        </p:nvSpPr>
        <p:spPr>
          <a:xfrm>
            <a:off x="4462658" y="5393224"/>
            <a:ext cx="8867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Physical description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2" name="TextBox 321">
            <a:extLst>
              <a:ext uri="{FF2B5EF4-FFF2-40B4-BE49-F238E27FC236}">
                <a16:creationId xmlns:a16="http://schemas.microsoft.com/office/drawing/2014/main" id="{7C321F0B-C6C4-4B63-BA51-6ABE7FF4CAF5}"/>
              </a:ext>
            </a:extLst>
          </p:cNvPr>
          <p:cNvSpPr txBox="1"/>
          <p:nvPr/>
        </p:nvSpPr>
        <p:spPr>
          <a:xfrm>
            <a:off x="8716662" y="4659857"/>
            <a:ext cx="873828" cy="213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rimary school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2B5669BE-606C-420C-88E7-98F835BF58B3}"/>
              </a:ext>
            </a:extLst>
          </p:cNvPr>
          <p:cNvSpPr txBox="1"/>
          <p:nvPr/>
        </p:nvSpPr>
        <p:spPr>
          <a:xfrm>
            <a:off x="8354668" y="2475104"/>
            <a:ext cx="127734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Sports + hobbies</a:t>
            </a:r>
          </a:p>
        </p:txBody>
      </p:sp>
      <p:sp>
        <p:nvSpPr>
          <p:cNvPr id="329" name="TextBox 328">
            <a:extLst>
              <a:ext uri="{FF2B5EF4-FFF2-40B4-BE49-F238E27FC236}">
                <a16:creationId xmlns:a16="http://schemas.microsoft.com/office/drawing/2014/main" id="{BCF1F334-8E05-4A8A-8DC3-174472DD2692}"/>
              </a:ext>
            </a:extLst>
          </p:cNvPr>
          <p:cNvSpPr txBox="1"/>
          <p:nvPr/>
        </p:nvSpPr>
        <p:spPr>
          <a:xfrm>
            <a:off x="6632773" y="1992711"/>
            <a:ext cx="9576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Traditions &amp; celebrations</a:t>
            </a:r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C911FEA6-A57D-4C3F-B6F1-B782750C1869}"/>
              </a:ext>
            </a:extLst>
          </p:cNvPr>
          <p:cNvSpPr txBox="1"/>
          <p:nvPr/>
        </p:nvSpPr>
        <p:spPr>
          <a:xfrm>
            <a:off x="5613955" y="3191067"/>
            <a:ext cx="12101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Festivals and Hispanic music &amp; dance</a:t>
            </a:r>
          </a:p>
        </p:txBody>
      </p:sp>
      <p:cxnSp>
        <p:nvCxnSpPr>
          <p:cNvPr id="332" name="Straight Connector 331">
            <a:extLst>
              <a:ext uri="{FF2B5EF4-FFF2-40B4-BE49-F238E27FC236}">
                <a16:creationId xmlns:a16="http://schemas.microsoft.com/office/drawing/2014/main" id="{0438DC2F-3753-405F-B7D8-7F29A14A6F5F}"/>
              </a:ext>
            </a:extLst>
          </p:cNvPr>
          <p:cNvCxnSpPr>
            <a:cxnSpLocks/>
          </p:cNvCxnSpPr>
          <p:nvPr/>
        </p:nvCxnSpPr>
        <p:spPr>
          <a:xfrm flipV="1">
            <a:off x="2666403" y="2921389"/>
            <a:ext cx="0" cy="350818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>
            <a:extLst>
              <a:ext uri="{FF2B5EF4-FFF2-40B4-BE49-F238E27FC236}">
                <a16:creationId xmlns:a16="http://schemas.microsoft.com/office/drawing/2014/main" id="{D45D33CC-C047-4A0F-8CC7-D5B5A49672EB}"/>
              </a:ext>
            </a:extLst>
          </p:cNvPr>
          <p:cNvCxnSpPr>
            <a:cxnSpLocks/>
          </p:cNvCxnSpPr>
          <p:nvPr/>
        </p:nvCxnSpPr>
        <p:spPr>
          <a:xfrm flipV="1">
            <a:off x="881313" y="1971373"/>
            <a:ext cx="285975" cy="321493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9" name="TextBox 338">
            <a:extLst>
              <a:ext uri="{FF2B5EF4-FFF2-40B4-BE49-F238E27FC236}">
                <a16:creationId xmlns:a16="http://schemas.microsoft.com/office/drawing/2014/main" id="{B7C7C9CB-F484-4E77-B84D-9ED8C827182F}"/>
              </a:ext>
            </a:extLst>
          </p:cNvPr>
          <p:cNvSpPr txBox="1"/>
          <p:nvPr/>
        </p:nvSpPr>
        <p:spPr>
          <a:xfrm>
            <a:off x="506281" y="395057"/>
            <a:ext cx="67246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GCSE Speaking Exam</a:t>
            </a:r>
          </a:p>
        </p:txBody>
      </p:sp>
      <p:cxnSp>
        <p:nvCxnSpPr>
          <p:cNvPr id="341" name="Straight Connector 340">
            <a:extLst>
              <a:ext uri="{FF2B5EF4-FFF2-40B4-BE49-F238E27FC236}">
                <a16:creationId xmlns:a16="http://schemas.microsoft.com/office/drawing/2014/main" id="{CF81B854-FFBB-4C4A-BA9A-BA3464101C07}"/>
              </a:ext>
            </a:extLst>
          </p:cNvPr>
          <p:cNvCxnSpPr>
            <a:cxnSpLocks/>
          </p:cNvCxnSpPr>
          <p:nvPr/>
        </p:nvCxnSpPr>
        <p:spPr>
          <a:xfrm flipV="1">
            <a:off x="853001" y="1337733"/>
            <a:ext cx="391083" cy="9908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Straight Connector 349">
            <a:extLst>
              <a:ext uri="{FF2B5EF4-FFF2-40B4-BE49-F238E27FC236}">
                <a16:creationId xmlns:a16="http://schemas.microsoft.com/office/drawing/2014/main" id="{7DC8751A-B1BD-423F-9BAC-8D8065646126}"/>
              </a:ext>
            </a:extLst>
          </p:cNvPr>
          <p:cNvCxnSpPr>
            <a:cxnSpLocks/>
          </p:cNvCxnSpPr>
          <p:nvPr/>
        </p:nvCxnSpPr>
        <p:spPr>
          <a:xfrm>
            <a:off x="1191778" y="618684"/>
            <a:ext cx="392086" cy="162236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Connector 350">
            <a:extLst>
              <a:ext uri="{FF2B5EF4-FFF2-40B4-BE49-F238E27FC236}">
                <a16:creationId xmlns:a16="http://schemas.microsoft.com/office/drawing/2014/main" id="{B29505E6-03D5-44D5-B187-DE96233FF84F}"/>
              </a:ext>
            </a:extLst>
          </p:cNvPr>
          <p:cNvCxnSpPr>
            <a:cxnSpLocks/>
          </p:cNvCxnSpPr>
          <p:nvPr/>
        </p:nvCxnSpPr>
        <p:spPr>
          <a:xfrm>
            <a:off x="2015986" y="347567"/>
            <a:ext cx="4789" cy="371099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" name="TextBox 351">
            <a:extLst>
              <a:ext uri="{FF2B5EF4-FFF2-40B4-BE49-F238E27FC236}">
                <a16:creationId xmlns:a16="http://schemas.microsoft.com/office/drawing/2014/main" id="{BF108E91-E87D-4B1D-A5F5-AE54F1B9D83D}"/>
              </a:ext>
            </a:extLst>
          </p:cNvPr>
          <p:cNvSpPr txBox="1"/>
          <p:nvPr/>
        </p:nvSpPr>
        <p:spPr>
          <a:xfrm>
            <a:off x="1236674" y="137383"/>
            <a:ext cx="15238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Written GCSE exams</a:t>
            </a:r>
          </a:p>
        </p:txBody>
      </p:sp>
      <p:cxnSp>
        <p:nvCxnSpPr>
          <p:cNvPr id="353" name="Straight Connector 352">
            <a:extLst>
              <a:ext uri="{FF2B5EF4-FFF2-40B4-BE49-F238E27FC236}">
                <a16:creationId xmlns:a16="http://schemas.microsoft.com/office/drawing/2014/main" id="{F8C23C54-F7B5-4199-BAD8-8580F13CA9C3}"/>
              </a:ext>
            </a:extLst>
          </p:cNvPr>
          <p:cNvCxnSpPr>
            <a:cxnSpLocks/>
          </p:cNvCxnSpPr>
          <p:nvPr/>
        </p:nvCxnSpPr>
        <p:spPr>
          <a:xfrm flipH="1">
            <a:off x="8549046" y="3103758"/>
            <a:ext cx="309667" cy="61873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4" name="TextBox 353">
            <a:extLst>
              <a:ext uri="{FF2B5EF4-FFF2-40B4-BE49-F238E27FC236}">
                <a16:creationId xmlns:a16="http://schemas.microsoft.com/office/drawing/2014/main" id="{3CF8AE43-0C7E-44D9-8608-69B5B784B509}"/>
              </a:ext>
            </a:extLst>
          </p:cNvPr>
          <p:cNvSpPr txBox="1"/>
          <p:nvPr/>
        </p:nvSpPr>
        <p:spPr>
          <a:xfrm>
            <a:off x="5173696" y="2531253"/>
            <a:ext cx="15239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Spain work experience trip</a:t>
            </a:r>
            <a:endParaRPr lang="en-US" sz="1200" b="1" dirty="0"/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91D81AD3-A0B5-4F47-B671-E1825BDCE241}"/>
              </a:ext>
            </a:extLst>
          </p:cNvPr>
          <p:cNvSpPr txBox="1"/>
          <p:nvPr/>
        </p:nvSpPr>
        <p:spPr>
          <a:xfrm>
            <a:off x="6308551" y="4828578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Spanish interaction day</a:t>
            </a:r>
            <a:endParaRPr lang="en-US" sz="1200" b="1" dirty="0"/>
          </a:p>
        </p:txBody>
      </p:sp>
      <p:pic>
        <p:nvPicPr>
          <p:cNvPr id="1026" name="Picture 2" descr="40+ mejores imágenes de Bienvenida | bienvenido, imagenes de bienvenido,  saludo de bienvenida">
            <a:extLst>
              <a:ext uri="{FF2B5EF4-FFF2-40B4-BE49-F238E27FC236}">
                <a16:creationId xmlns:a16="http://schemas.microsoft.com/office/drawing/2014/main" id="{24BB73CD-CEAD-4C80-A2C7-52E19C4DBA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970" y="16421055"/>
            <a:ext cx="913791" cy="491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4" name="TextBox 263">
            <a:extLst>
              <a:ext uri="{FF2B5EF4-FFF2-40B4-BE49-F238E27FC236}">
                <a16:creationId xmlns:a16="http://schemas.microsoft.com/office/drawing/2014/main" id="{B5D7950F-41CB-4C6A-81CD-9275555FBE71}"/>
              </a:ext>
            </a:extLst>
          </p:cNvPr>
          <p:cNvSpPr txBox="1"/>
          <p:nvPr/>
        </p:nvSpPr>
        <p:spPr>
          <a:xfrm>
            <a:off x="2756453" y="13519518"/>
            <a:ext cx="1090447" cy="287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err="1"/>
              <a:t>Comillas</a:t>
            </a:r>
            <a:r>
              <a:rPr lang="en-GB" sz="1200" b="1" dirty="0"/>
              <a:t> trip</a:t>
            </a:r>
            <a:endParaRPr lang="en-US" sz="1200" b="1" dirty="0"/>
          </a:p>
        </p:txBody>
      </p:sp>
      <p:sp>
        <p:nvSpPr>
          <p:cNvPr id="269" name="TextBox 268">
            <a:extLst>
              <a:ext uri="{FF2B5EF4-FFF2-40B4-BE49-F238E27FC236}">
                <a16:creationId xmlns:a16="http://schemas.microsoft.com/office/drawing/2014/main" id="{F8CE2E5E-D8AB-4888-B66C-6A0DB2DCB1EF}"/>
              </a:ext>
            </a:extLst>
          </p:cNvPr>
          <p:cNvSpPr txBox="1"/>
          <p:nvPr/>
        </p:nvSpPr>
        <p:spPr>
          <a:xfrm>
            <a:off x="5835999" y="9124445"/>
            <a:ext cx="13715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Malaga trip</a:t>
            </a:r>
            <a:endParaRPr lang="en-US" sz="1200" b="1" dirty="0"/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28BB32D9-26FB-4924-A37B-FF5E7A7378AB}"/>
              </a:ext>
            </a:extLst>
          </p:cNvPr>
          <p:cNvSpPr txBox="1"/>
          <p:nvPr/>
        </p:nvSpPr>
        <p:spPr>
          <a:xfrm>
            <a:off x="2590396" y="15705565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Spelling Bee</a:t>
            </a:r>
            <a:endParaRPr lang="en-US" sz="1200" b="1" dirty="0"/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001D89D9-BC1C-4F79-996E-97A021FF0443}"/>
              </a:ext>
            </a:extLst>
          </p:cNvPr>
          <p:cNvSpPr txBox="1"/>
          <p:nvPr/>
        </p:nvSpPr>
        <p:spPr>
          <a:xfrm>
            <a:off x="1388740" y="5004227"/>
            <a:ext cx="83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Dalí trip</a:t>
            </a:r>
            <a:endParaRPr lang="en-US" sz="1200" b="1" dirty="0"/>
          </a:p>
        </p:txBody>
      </p:sp>
      <p:sp>
        <p:nvSpPr>
          <p:cNvPr id="273" name="Rectangle 272">
            <a:extLst>
              <a:ext uri="{FF2B5EF4-FFF2-40B4-BE49-F238E27FC236}">
                <a16:creationId xmlns:a16="http://schemas.microsoft.com/office/drawing/2014/main" id="{D0E7B3E2-75F5-43D4-B77B-1DD2F4B7A7A9}"/>
              </a:ext>
            </a:extLst>
          </p:cNvPr>
          <p:cNvSpPr/>
          <p:nvPr/>
        </p:nvSpPr>
        <p:spPr>
          <a:xfrm>
            <a:off x="2120009" y="10822520"/>
            <a:ext cx="116346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Hobbies &amp; free time </a:t>
            </a:r>
            <a:endParaRPr lang="en-US" sz="800" dirty="0"/>
          </a:p>
          <a:p>
            <a:pPr algn="ctr"/>
            <a:endParaRPr lang="en-US" sz="100" dirty="0"/>
          </a:p>
        </p:txBody>
      </p:sp>
      <p:sp>
        <p:nvSpPr>
          <p:cNvPr id="275" name="Rectangle 274">
            <a:extLst>
              <a:ext uri="{FF2B5EF4-FFF2-40B4-BE49-F238E27FC236}">
                <a16:creationId xmlns:a16="http://schemas.microsoft.com/office/drawing/2014/main" id="{E824E9E0-3377-447E-B81A-F9F22E035F66}"/>
              </a:ext>
            </a:extLst>
          </p:cNvPr>
          <p:cNvSpPr/>
          <p:nvPr/>
        </p:nvSpPr>
        <p:spPr>
          <a:xfrm>
            <a:off x="1481242" y="10302663"/>
            <a:ext cx="876243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Describing homes</a:t>
            </a:r>
            <a:endParaRPr lang="en-US" sz="800" dirty="0"/>
          </a:p>
          <a:p>
            <a:pPr algn="ctr"/>
            <a:endParaRPr lang="en-US" sz="100" dirty="0"/>
          </a:p>
        </p:txBody>
      </p: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FDC840DC-2F3A-49D3-A9B2-A5B067B29455}"/>
              </a:ext>
            </a:extLst>
          </p:cNvPr>
          <p:cNvCxnSpPr>
            <a:cxnSpLocks/>
          </p:cNvCxnSpPr>
          <p:nvPr/>
        </p:nvCxnSpPr>
        <p:spPr>
          <a:xfrm flipV="1">
            <a:off x="900454" y="11076967"/>
            <a:ext cx="410502" cy="316149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9" name="Rectangle 278">
            <a:extLst>
              <a:ext uri="{FF2B5EF4-FFF2-40B4-BE49-F238E27FC236}">
                <a16:creationId xmlns:a16="http://schemas.microsoft.com/office/drawing/2014/main" id="{A0240178-ED28-4DE9-BF7E-A259193ABF57}"/>
              </a:ext>
            </a:extLst>
          </p:cNvPr>
          <p:cNvSpPr/>
          <p:nvPr/>
        </p:nvSpPr>
        <p:spPr>
          <a:xfrm>
            <a:off x="6629025" y="7516002"/>
            <a:ext cx="98466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talk about your week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0" name="TextBox 279">
            <a:extLst>
              <a:ext uri="{FF2B5EF4-FFF2-40B4-BE49-F238E27FC236}">
                <a16:creationId xmlns:a16="http://schemas.microsoft.com/office/drawing/2014/main" id="{ED9F67E8-AB2C-4245-A004-39C8F54A7A53}"/>
              </a:ext>
            </a:extLst>
          </p:cNvPr>
          <p:cNvSpPr txBox="1"/>
          <p:nvPr/>
        </p:nvSpPr>
        <p:spPr>
          <a:xfrm>
            <a:off x="8749639" y="8376349"/>
            <a:ext cx="934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introduce yourself &amp; say how you are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4" name="TextBox 283">
            <a:extLst>
              <a:ext uri="{FF2B5EF4-FFF2-40B4-BE49-F238E27FC236}">
                <a16:creationId xmlns:a16="http://schemas.microsoft.com/office/drawing/2014/main" id="{5F73B12D-C12E-4DEB-99FE-58D45BCAB4C3}"/>
              </a:ext>
            </a:extLst>
          </p:cNvPr>
          <p:cNvSpPr txBox="1"/>
          <p:nvPr/>
        </p:nvSpPr>
        <p:spPr>
          <a:xfrm>
            <a:off x="7707281" y="2144566"/>
            <a:ext cx="8599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Shopping</a:t>
            </a:r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id="{E5A61998-D2A2-4D18-9DD3-27828CCF05D5}"/>
              </a:ext>
            </a:extLst>
          </p:cNvPr>
          <p:cNvSpPr txBox="1"/>
          <p:nvPr/>
        </p:nvSpPr>
        <p:spPr>
          <a:xfrm>
            <a:off x="2437263" y="3278520"/>
            <a:ext cx="8156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Types of holidays</a:t>
            </a:r>
          </a:p>
        </p:txBody>
      </p:sp>
      <p:cxnSp>
        <p:nvCxnSpPr>
          <p:cNvPr id="253" name="Straight Connector 252">
            <a:extLst>
              <a:ext uri="{FF2B5EF4-FFF2-40B4-BE49-F238E27FC236}">
                <a16:creationId xmlns:a16="http://schemas.microsoft.com/office/drawing/2014/main" id="{599D8D9D-D913-485C-B06D-944D5CCFFB55}"/>
              </a:ext>
            </a:extLst>
          </p:cNvPr>
          <p:cNvCxnSpPr>
            <a:cxnSpLocks/>
          </p:cNvCxnSpPr>
          <p:nvPr/>
        </p:nvCxnSpPr>
        <p:spPr>
          <a:xfrm>
            <a:off x="2727290" y="11007223"/>
            <a:ext cx="0" cy="364097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CA9FEDC-1014-6783-36A9-AB616DEC9FE5}"/>
              </a:ext>
            </a:extLst>
          </p:cNvPr>
          <p:cNvSpPr/>
          <p:nvPr/>
        </p:nvSpPr>
        <p:spPr>
          <a:xfrm>
            <a:off x="2864860" y="16328452"/>
            <a:ext cx="132210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tell the time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14CD211-8184-6618-D3A3-A9C716F04BDB}"/>
              </a:ext>
            </a:extLst>
          </p:cNvPr>
          <p:cNvSpPr/>
          <p:nvPr/>
        </p:nvSpPr>
        <p:spPr>
          <a:xfrm>
            <a:off x="3228677" y="7646037"/>
            <a:ext cx="13090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describe your family &amp; other 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people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DCFAC2A-D53C-A231-6138-DBD5A5D5DA5B}"/>
              </a:ext>
            </a:extLst>
          </p:cNvPr>
          <p:cNvSpPr/>
          <p:nvPr/>
        </p:nvSpPr>
        <p:spPr>
          <a:xfrm>
            <a:off x="2617507" y="6489845"/>
            <a:ext cx="130909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say what you like doing 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C52680E-676E-EA99-7A66-E2DF53CACCB2}"/>
              </a:ext>
            </a:extLst>
          </p:cNvPr>
          <p:cNvSpPr txBox="1"/>
          <p:nvPr/>
        </p:nvSpPr>
        <p:spPr>
          <a:xfrm>
            <a:off x="919584" y="7402291"/>
            <a:ext cx="9922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talk about different film types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6F3B07-4534-3172-7025-2BAE981DC09C}"/>
              </a:ext>
            </a:extLst>
          </p:cNvPr>
          <p:cNvSpPr txBox="1"/>
          <p:nvPr/>
        </p:nvSpPr>
        <p:spPr>
          <a:xfrm>
            <a:off x="4510855" y="4322843"/>
            <a:ext cx="15238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Relationships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1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4035A97-1A86-20F5-2EEF-C473B50DA8B1}"/>
              </a:ext>
            </a:extLst>
          </p:cNvPr>
          <p:cNvSpPr/>
          <p:nvPr/>
        </p:nvSpPr>
        <p:spPr>
          <a:xfrm>
            <a:off x="8803607" y="7822007"/>
            <a:ext cx="8498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sz="8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gve</a:t>
            </a:r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your age &amp; birthday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800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DE85450-4D6D-E085-B678-1E5ECBA25D2C}"/>
              </a:ext>
            </a:extLst>
          </p:cNvPr>
          <p:cNvCxnSpPr>
            <a:cxnSpLocks/>
          </p:cNvCxnSpPr>
          <p:nvPr/>
        </p:nvCxnSpPr>
        <p:spPr>
          <a:xfrm flipH="1">
            <a:off x="8642054" y="7926141"/>
            <a:ext cx="332016" cy="111663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0BC6AE81-EA5A-15D7-462F-D365E62099B8}"/>
              </a:ext>
            </a:extLst>
          </p:cNvPr>
          <p:cNvSpPr txBox="1"/>
          <p:nvPr/>
        </p:nvSpPr>
        <p:spPr>
          <a:xfrm>
            <a:off x="3328089" y="5454250"/>
            <a:ext cx="107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Personal details &amp; nationality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8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7A5A4B9-3B3B-FBBD-60D7-9BE3DB198939}"/>
              </a:ext>
            </a:extLst>
          </p:cNvPr>
          <p:cNvSpPr txBox="1"/>
          <p:nvPr/>
        </p:nvSpPr>
        <p:spPr>
          <a:xfrm>
            <a:off x="3367999" y="4329411"/>
            <a:ext cx="15238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Describe personality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100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130C0B8E-186A-B72E-538E-B131CA615379}"/>
              </a:ext>
            </a:extLst>
          </p:cNvPr>
          <p:cNvCxnSpPr>
            <a:cxnSpLocks/>
          </p:cNvCxnSpPr>
          <p:nvPr/>
        </p:nvCxnSpPr>
        <p:spPr>
          <a:xfrm flipV="1">
            <a:off x="4900206" y="5163372"/>
            <a:ext cx="0" cy="23506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3F906CA-C642-110F-16AC-802B81B19705}"/>
              </a:ext>
            </a:extLst>
          </p:cNvPr>
          <p:cNvSpPr txBox="1"/>
          <p:nvPr/>
        </p:nvSpPr>
        <p:spPr>
          <a:xfrm>
            <a:off x="1651678" y="5768401"/>
            <a:ext cx="8867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order food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EA5EE77-66B6-D710-163B-213474989F1A}"/>
              </a:ext>
            </a:extLst>
          </p:cNvPr>
          <p:cNvSpPr txBox="1"/>
          <p:nvPr/>
        </p:nvSpPr>
        <p:spPr>
          <a:xfrm>
            <a:off x="-123747" y="5387492"/>
            <a:ext cx="15238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To talk about diet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1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348C394-B7D8-670B-2330-D37D53BD3C8C}"/>
              </a:ext>
            </a:extLst>
          </p:cNvPr>
          <p:cNvSpPr txBox="1"/>
          <p:nvPr/>
        </p:nvSpPr>
        <p:spPr>
          <a:xfrm>
            <a:off x="5897073" y="4355810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Healthy and unhealthy habits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5522DF9D-651E-F1CD-FD66-93A3DCE1D524}"/>
              </a:ext>
            </a:extLst>
          </p:cNvPr>
          <p:cNvCxnSpPr>
            <a:cxnSpLocks/>
          </p:cNvCxnSpPr>
          <p:nvPr/>
        </p:nvCxnSpPr>
        <p:spPr>
          <a:xfrm>
            <a:off x="7931265" y="4297260"/>
            <a:ext cx="537785" cy="9388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6492E271-A2D1-3A04-4838-46F67F2DB04F}"/>
              </a:ext>
            </a:extLst>
          </p:cNvPr>
          <p:cNvSpPr txBox="1"/>
          <p:nvPr/>
        </p:nvSpPr>
        <p:spPr>
          <a:xfrm>
            <a:off x="8803607" y="4152251"/>
            <a:ext cx="8391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Ideal school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DAB423A-BB3D-463B-72E1-6DEF44C697DB}"/>
              </a:ext>
            </a:extLst>
          </p:cNvPr>
          <p:cNvSpPr txBox="1"/>
          <p:nvPr/>
        </p:nvSpPr>
        <p:spPr>
          <a:xfrm>
            <a:off x="8746599" y="3381872"/>
            <a:ext cx="8599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Jobs &amp; looking for work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13E5EEF-2411-F2B3-4A4A-8DDF0E6D22B1}"/>
              </a:ext>
            </a:extLst>
          </p:cNvPr>
          <p:cNvSpPr txBox="1"/>
          <p:nvPr/>
        </p:nvSpPr>
        <p:spPr>
          <a:xfrm>
            <a:off x="7444008" y="3509853"/>
            <a:ext cx="8599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Work experience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00D5E1F-BF13-DA3F-5FEA-174CEBE95626}"/>
              </a:ext>
            </a:extLst>
          </p:cNvPr>
          <p:cNvCxnSpPr>
            <a:cxnSpLocks/>
          </p:cNvCxnSpPr>
          <p:nvPr/>
        </p:nvCxnSpPr>
        <p:spPr>
          <a:xfrm flipV="1">
            <a:off x="8086707" y="3520186"/>
            <a:ext cx="262668" cy="86389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D65C72A4-84D6-DCE5-AA33-3959E7829A89}"/>
              </a:ext>
            </a:extLst>
          </p:cNvPr>
          <p:cNvCxnSpPr>
            <a:cxnSpLocks/>
          </p:cNvCxnSpPr>
          <p:nvPr/>
        </p:nvCxnSpPr>
        <p:spPr>
          <a:xfrm flipH="1" flipV="1">
            <a:off x="8622358" y="3574864"/>
            <a:ext cx="250835" cy="56013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0257095A-D2C3-FE51-5D20-AC98EBE8CD6D}"/>
              </a:ext>
            </a:extLst>
          </p:cNvPr>
          <p:cNvSpPr txBox="1"/>
          <p:nvPr/>
        </p:nvSpPr>
        <p:spPr>
          <a:xfrm>
            <a:off x="7037029" y="3190919"/>
            <a:ext cx="8599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TV &amp; film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4BEB41C-BA05-33E4-2DA6-B113CB7B7731}"/>
              </a:ext>
            </a:extLst>
          </p:cNvPr>
          <p:cNvCxnSpPr>
            <a:cxnSpLocks/>
          </p:cNvCxnSpPr>
          <p:nvPr/>
        </p:nvCxnSpPr>
        <p:spPr>
          <a:xfrm flipH="1" flipV="1">
            <a:off x="7479618" y="2846173"/>
            <a:ext cx="567" cy="323060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F423CE9B-3B54-A3DC-F936-2EDEC9720951}"/>
              </a:ext>
            </a:extLst>
          </p:cNvPr>
          <p:cNvSpPr txBox="1"/>
          <p:nvPr/>
        </p:nvSpPr>
        <p:spPr>
          <a:xfrm>
            <a:off x="3440432" y="1899814"/>
            <a:ext cx="8599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Celebrity Culture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B7E584B-FC3C-2D02-2D25-823F1EF1F5D5}"/>
              </a:ext>
            </a:extLst>
          </p:cNvPr>
          <p:cNvSpPr txBox="1"/>
          <p:nvPr/>
        </p:nvSpPr>
        <p:spPr>
          <a:xfrm>
            <a:off x="3246207" y="3298551"/>
            <a:ext cx="8599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Celebrities as role models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6CFD4530-FFBD-A313-DE5A-BB5550F26B95}"/>
              </a:ext>
            </a:extLst>
          </p:cNvPr>
          <p:cNvCxnSpPr>
            <a:cxnSpLocks/>
          </p:cNvCxnSpPr>
          <p:nvPr/>
        </p:nvCxnSpPr>
        <p:spPr>
          <a:xfrm>
            <a:off x="6617748" y="4619914"/>
            <a:ext cx="317327" cy="232472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C668787F-0827-51DE-A040-A8207EA64524}"/>
              </a:ext>
            </a:extLst>
          </p:cNvPr>
          <p:cNvCxnSpPr>
            <a:cxnSpLocks/>
          </p:cNvCxnSpPr>
          <p:nvPr/>
        </p:nvCxnSpPr>
        <p:spPr>
          <a:xfrm flipH="1">
            <a:off x="1482796" y="1780293"/>
            <a:ext cx="446053" cy="358883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86BF3A7-AB1D-FCB1-B1B2-0FBD5AEF6307}"/>
              </a:ext>
            </a:extLst>
          </p:cNvPr>
          <p:cNvSpPr txBox="1"/>
          <p:nvPr/>
        </p:nvSpPr>
        <p:spPr>
          <a:xfrm>
            <a:off x="-1778739" y="2122374"/>
            <a:ext cx="137451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800" dirty="0"/>
              <a:t>​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3148EEE-4A92-0F05-9AF5-76D19768D325}"/>
              </a:ext>
            </a:extLst>
          </p:cNvPr>
          <p:cNvSpPr txBox="1"/>
          <p:nvPr/>
        </p:nvSpPr>
        <p:spPr>
          <a:xfrm>
            <a:off x="208848" y="1334569"/>
            <a:ext cx="67246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Revision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2B046BE-BC7B-057A-280D-96C36A6A3A08}"/>
              </a:ext>
            </a:extLst>
          </p:cNvPr>
          <p:cNvSpPr txBox="1"/>
          <p:nvPr/>
        </p:nvSpPr>
        <p:spPr>
          <a:xfrm>
            <a:off x="-2666847" y="13711923"/>
            <a:ext cx="2635060" cy="6868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430DA9E-4517-8ECF-98DC-ADECD9BAF76F}"/>
              </a:ext>
            </a:extLst>
          </p:cNvPr>
          <p:cNvSpPr/>
          <p:nvPr/>
        </p:nvSpPr>
        <p:spPr>
          <a:xfrm>
            <a:off x="6253772" y="16478586"/>
            <a:ext cx="14001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say when my birthday is &amp; what my nationality is</a:t>
            </a:r>
            <a:endParaRPr lang="en-US" sz="800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FC3602B6-D5D4-146E-5CDC-6AA52C8CD79A}"/>
              </a:ext>
            </a:extLst>
          </p:cNvPr>
          <p:cNvSpPr/>
          <p:nvPr/>
        </p:nvSpPr>
        <p:spPr>
          <a:xfrm>
            <a:off x="8783588" y="11615950"/>
            <a:ext cx="102761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Introductions.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DC130424-1C0B-F8E8-C442-5A56D78C089F}"/>
              </a:ext>
            </a:extLst>
          </p:cNvPr>
          <p:cNvSpPr/>
          <p:nvPr/>
        </p:nvSpPr>
        <p:spPr>
          <a:xfrm>
            <a:off x="6506875" y="11909343"/>
            <a:ext cx="147321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Personality &amp; physical appearance</a:t>
            </a:r>
            <a:endParaRPr lang="en-US" sz="800" dirty="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A5C6D518-9E7A-BD53-33AD-4ABE8EEB621B}"/>
              </a:ext>
            </a:extLst>
          </p:cNvPr>
          <p:cNvSpPr/>
          <p:nvPr/>
        </p:nvSpPr>
        <p:spPr>
          <a:xfrm>
            <a:off x="5805907" y="10520748"/>
            <a:ext cx="11032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talk about my family &amp; pets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800" dirty="0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98F9EB25-A274-FF1A-8021-4C3FBCC30E7F}"/>
              </a:ext>
            </a:extLst>
          </p:cNvPr>
          <p:cNvSpPr/>
          <p:nvPr/>
        </p:nvSpPr>
        <p:spPr>
          <a:xfrm>
            <a:off x="4925029" y="11837101"/>
            <a:ext cx="101974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Subjects I study &amp; my timetable. 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0EAE8851-4EE1-8184-3A8A-964230942B3F}"/>
              </a:ext>
            </a:extLst>
          </p:cNvPr>
          <p:cNvSpPr/>
          <p:nvPr/>
        </p:nvSpPr>
        <p:spPr>
          <a:xfrm>
            <a:off x="3973431" y="10788932"/>
            <a:ext cx="132210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Telling the time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F88DD54E-677C-C23F-220C-57896A3EC239}"/>
              </a:ext>
            </a:extLst>
          </p:cNvPr>
          <p:cNvSpPr/>
          <p:nvPr/>
        </p:nvSpPr>
        <p:spPr>
          <a:xfrm>
            <a:off x="2831753" y="11853595"/>
            <a:ext cx="15793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Extracurricular activities &amp; facilities at my school</a:t>
            </a:r>
            <a:endParaRPr lang="en-US" sz="800" dirty="0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90C7C310-7977-F25B-8092-A297501653D0}"/>
              </a:ext>
            </a:extLst>
          </p:cNvPr>
          <p:cNvSpPr/>
          <p:nvPr/>
        </p:nvSpPr>
        <p:spPr>
          <a:xfrm>
            <a:off x="98925" y="9258376"/>
            <a:ext cx="10851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say what people can do where you live &amp; give directions</a:t>
            </a:r>
            <a:endParaRPr lang="en-US" sz="8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89E651C6-9EEB-2BA9-8346-6E79546C8319}"/>
              </a:ext>
            </a:extLst>
          </p:cNvPr>
          <p:cNvSpPr/>
          <p:nvPr/>
        </p:nvSpPr>
        <p:spPr>
          <a:xfrm>
            <a:off x="1023312" y="8561871"/>
            <a:ext cx="123357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Where I go in my town &amp;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plans for next weekend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97F1CE70-CC11-DFCD-C530-722AAD69C6BA}"/>
              </a:ext>
            </a:extLst>
          </p:cNvPr>
          <p:cNvSpPr/>
          <p:nvPr/>
        </p:nvSpPr>
        <p:spPr>
          <a:xfrm>
            <a:off x="2837122" y="8566063"/>
            <a:ext cx="83548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Food and drink 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5516B7F3-3A15-401C-354E-EC6CD2039B05}"/>
              </a:ext>
            </a:extLst>
          </p:cNvPr>
          <p:cNvSpPr/>
          <p:nvPr/>
        </p:nvSpPr>
        <p:spPr>
          <a:xfrm>
            <a:off x="3450444" y="9743003"/>
            <a:ext cx="133526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describe a healthy diet &amp; a healthy lifestyle 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F12D7B3B-BF3D-8DE7-A29B-F1367846603B}"/>
              </a:ext>
            </a:extLst>
          </p:cNvPr>
          <p:cNvSpPr/>
          <p:nvPr/>
        </p:nvSpPr>
        <p:spPr>
          <a:xfrm>
            <a:off x="4905472" y="8510928"/>
            <a:ext cx="10732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 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describe my holiday plans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32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22304</TotalTime>
  <Words>557</Words>
  <Application>Microsoft Office PowerPoint</Application>
  <PresentationFormat>Custom</PresentationFormat>
  <Paragraphs>115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Aharoni</vt:lpstr>
      <vt:lpstr>Arial</vt:lpstr>
      <vt:lpstr>Calibri</vt:lpstr>
      <vt:lpstr>Calibri Light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Róisín Cox</cp:lastModifiedBy>
  <cp:revision>285</cp:revision>
  <cp:lastPrinted>2018-09-02T17:44:52Z</cp:lastPrinted>
  <dcterms:created xsi:type="dcterms:W3CDTF">2018-02-08T08:28:53Z</dcterms:created>
  <dcterms:modified xsi:type="dcterms:W3CDTF">2025-08-26T13:54:18Z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25599d4-67a6-4230-845b-3a0138b2778c_Enabled">
    <vt:lpwstr>true</vt:lpwstr>
  </property>
  <property fmtid="{D5CDD505-2E9C-101B-9397-08002B2CF9AE}" pid="3" name="MSIP_Label_e25599d4-67a6-4230-845b-3a0138b2778c_SetDate">
    <vt:lpwstr>2025-08-26T11:42:33Z</vt:lpwstr>
  </property>
  <property fmtid="{D5CDD505-2E9C-101B-9397-08002B2CF9AE}" pid="4" name="MSIP_Label_e25599d4-67a6-4230-845b-3a0138b2778c_Method">
    <vt:lpwstr>Standard</vt:lpwstr>
  </property>
  <property fmtid="{D5CDD505-2E9C-101B-9397-08002B2CF9AE}" pid="5" name="MSIP_Label_e25599d4-67a6-4230-845b-3a0138b2778c_Name">
    <vt:lpwstr>defa4170-0d19-0005-0004-bc88714345d2</vt:lpwstr>
  </property>
  <property fmtid="{D5CDD505-2E9C-101B-9397-08002B2CF9AE}" pid="6" name="MSIP_Label_e25599d4-67a6-4230-845b-3a0138b2778c_SiteId">
    <vt:lpwstr>7eeaedd6-bf37-4015-8fe9-19fbc2c02d55</vt:lpwstr>
  </property>
  <property fmtid="{D5CDD505-2E9C-101B-9397-08002B2CF9AE}" pid="7" name="MSIP_Label_e25599d4-67a6-4230-845b-3a0138b2778c_ActionId">
    <vt:lpwstr>31f32000-b995-46b7-90e8-dadbceeefa9a</vt:lpwstr>
  </property>
  <property fmtid="{D5CDD505-2E9C-101B-9397-08002B2CF9AE}" pid="8" name="MSIP_Label_e25599d4-67a6-4230-845b-3a0138b2778c_ContentBits">
    <vt:lpwstr>0</vt:lpwstr>
  </property>
  <property fmtid="{D5CDD505-2E9C-101B-9397-08002B2CF9AE}" pid="9" name="MSIP_Label_e25599d4-67a6-4230-845b-3a0138b2778c_Tag">
    <vt:lpwstr>10, 3, 0, 1</vt:lpwstr>
  </property>
</Properties>
</file>